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20816" r:id="rId1"/>
    <p:sldMasterId id="2147528420" r:id="rId2"/>
    <p:sldMasterId id="2147528708" r:id="rId3"/>
    <p:sldMasterId id="2147528864" r:id="rId4"/>
    <p:sldMasterId id="2147528876" r:id="rId5"/>
    <p:sldMasterId id="2147528912" r:id="rId6"/>
    <p:sldMasterId id="2147528936" r:id="rId7"/>
    <p:sldMasterId id="2147528948" r:id="rId8"/>
    <p:sldMasterId id="2147528960" r:id="rId9"/>
    <p:sldMasterId id="2147528972" r:id="rId10"/>
    <p:sldMasterId id="2147528984" r:id="rId11"/>
    <p:sldMasterId id="2147528996" r:id="rId12"/>
  </p:sldMasterIdLst>
  <p:notesMasterIdLst>
    <p:notesMasterId r:id="rId34"/>
  </p:notesMasterIdLst>
  <p:sldIdLst>
    <p:sldId id="4813" r:id="rId13"/>
    <p:sldId id="4858" r:id="rId14"/>
    <p:sldId id="4859" r:id="rId15"/>
    <p:sldId id="4874" r:id="rId16"/>
    <p:sldId id="4881" r:id="rId17"/>
    <p:sldId id="4864" r:id="rId18"/>
    <p:sldId id="4876" r:id="rId19"/>
    <p:sldId id="4877" r:id="rId20"/>
    <p:sldId id="4878" r:id="rId21"/>
    <p:sldId id="4879" r:id="rId22"/>
    <p:sldId id="4880" r:id="rId23"/>
    <p:sldId id="4884" r:id="rId24"/>
    <p:sldId id="4885" r:id="rId25"/>
    <p:sldId id="4886" r:id="rId26"/>
    <p:sldId id="4882" r:id="rId27"/>
    <p:sldId id="4883" r:id="rId28"/>
    <p:sldId id="4833" r:id="rId29"/>
    <p:sldId id="4573" r:id="rId30"/>
    <p:sldId id="3558" r:id="rId31"/>
    <p:sldId id="3559" r:id="rId32"/>
    <p:sldId id="4857" r:id="rId33"/>
  </p:sldIdLst>
  <p:sldSz cx="12190413" cy="6859588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325523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702332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080209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454550" indent="1588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42207" algn="l" defTabSz="896790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690067" algn="l" defTabSz="896790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38426" algn="l" defTabSz="896790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586976" algn="l" defTabSz="896790" rtl="0" eaLnBrk="1" latinLnBrk="0" hangingPunct="1"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1AB40E-46D2-4052-BE2D-2F259089E3AF}">
          <p14:sldIdLst>
            <p14:sldId id="4813"/>
            <p14:sldId id="4858"/>
            <p14:sldId id="4859"/>
            <p14:sldId id="4874"/>
            <p14:sldId id="4881"/>
            <p14:sldId id="4864"/>
            <p14:sldId id="4876"/>
            <p14:sldId id="4877"/>
            <p14:sldId id="4878"/>
            <p14:sldId id="4879"/>
            <p14:sldId id="4880"/>
            <p14:sldId id="4884"/>
            <p14:sldId id="4885"/>
            <p14:sldId id="4886"/>
            <p14:sldId id="4882"/>
            <p14:sldId id="4883"/>
            <p14:sldId id="4833"/>
            <p14:sldId id="4573"/>
            <p14:sldId id="3558"/>
            <p14:sldId id="3559"/>
            <p14:sldId id="48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187"/>
    <a:srgbClr val="F4DC84"/>
    <a:srgbClr val="F4F170"/>
    <a:srgbClr val="F5F27A"/>
    <a:srgbClr val="F8F6A6"/>
    <a:srgbClr val="FFFF66"/>
    <a:srgbClr val="FFFF6D"/>
    <a:srgbClr val="F8EF74"/>
    <a:srgbClr val="FBFAC9"/>
    <a:srgbClr val="F2F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0046" autoAdjust="0"/>
  </p:normalViewPr>
  <p:slideViewPr>
    <p:cSldViewPr>
      <p:cViewPr varScale="1">
        <p:scale>
          <a:sx n="79" d="100"/>
          <a:sy n="79" d="100"/>
        </p:scale>
        <p:origin x="114" y="642"/>
      </p:cViewPr>
      <p:guideLst>
        <p:guide orient="horz" pos="2162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69DDBF55-A17B-4D89-8287-6F4EB165CEA2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E4FFEBC-1683-4CC9-8478-FB6041DBD4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328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0245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325579" algn="l" defTabSz="70245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702453" algn="l" defTabSz="70245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080396" algn="l" defTabSz="70245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454802" algn="l" defTabSz="70245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869283" algn="l" defTabSz="747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243743" algn="l" defTabSz="747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617332" algn="l" defTabSz="747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990983" algn="l" defTabSz="747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888" y="746125"/>
            <a:ext cx="6626225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69636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82" tIns="45989" rIns="91982" bIns="45989" anchor="b"/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97701B9-51AB-414B-A1F8-96415B6EB4C4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1</a:t>
            </a:fld>
            <a:endParaRPr lang="ru-RU" alt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866F0BC-FE95-4579-92F6-9414EF256F78}" type="slidenum">
              <a:rPr lang="ru-RU" altLang="ru-RU" sz="1200" smtClean="0">
                <a:solidFill>
                  <a:srgbClr val="000000"/>
                </a:solidFill>
              </a:rPr>
              <a:pPr eaLnBrk="1" hangingPunct="1"/>
              <a:t>2</a:t>
            </a:fld>
            <a:endParaRPr lang="ru-RU" altLang="ru-RU" sz="12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7675" y="1246188"/>
            <a:ext cx="5962650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8DF03-F176-45E7-8DDA-F59CF989BA8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4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7675" y="1246188"/>
            <a:ext cx="5962650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8DF03-F176-45E7-8DDA-F59CF989BA8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4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7200" y="1246188"/>
            <a:ext cx="5948363" cy="3348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2A437B-EFF4-43AF-8D02-B1E280ECFFA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05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4025" y="1246188"/>
            <a:ext cx="5951538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59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7200" y="1246188"/>
            <a:ext cx="5948363" cy="3348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59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7200" y="1246188"/>
            <a:ext cx="5948363" cy="3348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5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C73C32-F782-4FB7-9257-90F358862B9C}" type="slidenum">
              <a:rPr lang="ru-RU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830" y="1371949"/>
            <a:ext cx="10467501" cy="1829222"/>
          </a:xfrm>
          <a:ln>
            <a:noFill/>
          </a:ln>
        </p:spPr>
        <p:txBody>
          <a:bodyPr tIns="0" rIns="19721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7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442" y="3229283"/>
            <a:ext cx="10471565" cy="1753006"/>
          </a:xfrm>
        </p:spPr>
        <p:txBody>
          <a:bodyPr lIns="0" rIns="19721"/>
          <a:lstStyle>
            <a:lvl1pPr marL="0" marR="52996" indent="0" algn="r">
              <a:buNone/>
              <a:defRPr>
                <a:solidFill>
                  <a:schemeClr val="tx1"/>
                </a:solidFill>
              </a:defRPr>
            </a:lvl1pPr>
            <a:lvl2pPr marL="529712" indent="0" algn="ctr">
              <a:buNone/>
            </a:lvl2pPr>
            <a:lvl3pPr marL="1059420" indent="0" algn="ctr">
              <a:buNone/>
            </a:lvl3pPr>
            <a:lvl4pPr marL="1589147" indent="0" algn="ctr">
              <a:buNone/>
            </a:lvl4pPr>
            <a:lvl5pPr marL="2119022" indent="0" algn="ctr">
              <a:buNone/>
            </a:lvl5pPr>
            <a:lvl6pPr marL="2648680" indent="0" algn="ctr">
              <a:buNone/>
            </a:lvl6pPr>
            <a:lvl7pPr marL="3178299" indent="0" algn="ctr">
              <a:buNone/>
            </a:lvl7pPr>
            <a:lvl8pPr marL="3708286" indent="0" algn="ctr">
              <a:buNone/>
            </a:lvl8pPr>
            <a:lvl9pPr marL="4237829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99879-921B-4FDB-BB20-917CF64DE7E4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E34D7-A692-44AB-9BC6-C5C3EA8FB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17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A1361-F0F1-46B2-B7EC-2E459074F35D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E1B99-E926-4A9C-87A6-929A54FBE7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711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1122823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183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839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942" y="1710134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9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151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34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79" y="365210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8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879" y="2505655"/>
            <a:ext cx="5157116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15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1597" y="250565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401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54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499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79" y="4575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513" y="9878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0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79" y="4575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513" y="9878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750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356" y="916263"/>
            <a:ext cx="2742843" cy="52129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699" y="916263"/>
            <a:ext cx="8025355" cy="52129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23A-8C27-4DF6-B786-BEACC64BD8FB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6E645-A69D-45CA-9B0B-8F94916D6A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080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213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83" y="2130926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764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083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547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1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161" y="2907588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1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8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2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9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627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723" y="1600774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774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36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671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5" indent="0">
              <a:buNone/>
              <a:defRPr sz="2700" b="1"/>
            </a:lvl2pPr>
            <a:lvl3pPr marL="1218748" indent="0">
              <a:buNone/>
              <a:defRPr sz="2400" b="1"/>
            </a:lvl3pPr>
            <a:lvl4pPr marL="1828125" indent="0">
              <a:buNone/>
              <a:defRPr sz="2100" b="1"/>
            </a:lvl4pPr>
            <a:lvl5pPr marL="2437496" indent="0">
              <a:buNone/>
              <a:defRPr sz="2100" b="1"/>
            </a:lvl5pPr>
            <a:lvl6pPr marL="3046872" indent="0">
              <a:buNone/>
              <a:defRPr sz="2100" b="1"/>
            </a:lvl6pPr>
            <a:lvl7pPr marL="3656245" indent="0">
              <a:buNone/>
              <a:defRPr sz="2100" b="1"/>
            </a:lvl7pPr>
            <a:lvl8pPr marL="4265619" indent="0">
              <a:buNone/>
              <a:defRPr sz="2100" b="1"/>
            </a:lvl8pPr>
            <a:lvl9pPr marL="487499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5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70" y="1535671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5" indent="0">
              <a:buNone/>
              <a:defRPr sz="2700" b="1"/>
            </a:lvl2pPr>
            <a:lvl3pPr marL="1218748" indent="0">
              <a:buNone/>
              <a:defRPr sz="2400" b="1"/>
            </a:lvl3pPr>
            <a:lvl4pPr marL="1828125" indent="0">
              <a:buNone/>
              <a:defRPr sz="2100" b="1"/>
            </a:lvl4pPr>
            <a:lvl5pPr marL="2437496" indent="0">
              <a:buNone/>
              <a:defRPr sz="2100" b="1"/>
            </a:lvl5pPr>
            <a:lvl6pPr marL="3046872" indent="0">
              <a:buNone/>
              <a:defRPr sz="2100" b="1"/>
            </a:lvl6pPr>
            <a:lvl7pPr marL="3656245" indent="0">
              <a:buNone/>
              <a:defRPr sz="2100" b="1"/>
            </a:lvl7pPr>
            <a:lvl8pPr marL="4265619" indent="0">
              <a:buNone/>
              <a:defRPr sz="2100" b="1"/>
            </a:lvl8pPr>
            <a:lvl9pPr marL="487499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70" y="21755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69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378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568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7" y="273314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21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7" y="1435639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375" indent="0">
              <a:buNone/>
              <a:defRPr sz="1600"/>
            </a:lvl2pPr>
            <a:lvl3pPr marL="1218748" indent="0">
              <a:buNone/>
              <a:defRPr sz="1300"/>
            </a:lvl3pPr>
            <a:lvl4pPr marL="1828125" indent="0">
              <a:buNone/>
              <a:defRPr sz="1200"/>
            </a:lvl4pPr>
            <a:lvl5pPr marL="2437496" indent="0">
              <a:buNone/>
              <a:defRPr sz="1200"/>
            </a:lvl5pPr>
            <a:lvl6pPr marL="3046872" indent="0">
              <a:buNone/>
              <a:defRPr sz="1200"/>
            </a:lvl6pPr>
            <a:lvl7pPr marL="3656245" indent="0">
              <a:buNone/>
              <a:defRPr sz="1200"/>
            </a:lvl7pPr>
            <a:lvl8pPr marL="4265619" indent="0">
              <a:buNone/>
              <a:defRPr sz="1200"/>
            </a:lvl8pPr>
            <a:lvl9pPr marL="487499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589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31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375" indent="0">
              <a:buNone/>
              <a:defRPr sz="3700"/>
            </a:lvl2pPr>
            <a:lvl3pPr marL="1218748" indent="0">
              <a:buNone/>
              <a:defRPr sz="3200"/>
            </a:lvl3pPr>
            <a:lvl4pPr marL="1828125" indent="0">
              <a:buNone/>
              <a:defRPr sz="2700"/>
            </a:lvl4pPr>
            <a:lvl5pPr marL="2437496" indent="0">
              <a:buNone/>
              <a:defRPr sz="2700"/>
            </a:lvl5pPr>
            <a:lvl6pPr marL="3046872" indent="0">
              <a:buNone/>
              <a:defRPr sz="2700"/>
            </a:lvl6pPr>
            <a:lvl7pPr marL="3656245" indent="0">
              <a:buNone/>
              <a:defRPr sz="2700"/>
            </a:lvl7pPr>
            <a:lvl8pPr marL="4265619" indent="0">
              <a:buNone/>
              <a:defRPr sz="2700"/>
            </a:lvl8pPr>
            <a:lvl9pPr marL="4874993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790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375" indent="0">
              <a:buNone/>
              <a:defRPr sz="1600"/>
            </a:lvl2pPr>
            <a:lvl3pPr marL="1218748" indent="0">
              <a:buNone/>
              <a:defRPr sz="1300"/>
            </a:lvl3pPr>
            <a:lvl4pPr marL="1828125" indent="0">
              <a:buNone/>
              <a:defRPr sz="1200"/>
            </a:lvl4pPr>
            <a:lvl5pPr marL="2437496" indent="0">
              <a:buNone/>
              <a:defRPr sz="1200"/>
            </a:lvl5pPr>
            <a:lvl6pPr marL="3046872" indent="0">
              <a:buNone/>
              <a:defRPr sz="1200"/>
            </a:lvl6pPr>
            <a:lvl7pPr marL="3656245" indent="0">
              <a:buNone/>
              <a:defRPr sz="1200"/>
            </a:lvl7pPr>
            <a:lvl8pPr marL="4265619" indent="0">
              <a:buNone/>
              <a:defRPr sz="1200"/>
            </a:lvl8pPr>
            <a:lvl9pPr marL="487499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7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8123" y="2130935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2404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2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5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1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9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2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980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137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723" y="274702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403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1122935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585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927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054" y="1710134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2054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713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870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991" y="365210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991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991" y="2505655"/>
            <a:ext cx="5157116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1709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1709" y="250565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003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722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323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991" y="45761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513" y="987966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991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81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792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991" y="45761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513" y="987966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991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940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787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7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210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210" y="2908468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275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56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12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3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165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19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22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18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963" y="1605777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805" y="1605777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23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40678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2757" indent="0">
              <a:buNone/>
              <a:defRPr sz="2700" b="1"/>
            </a:lvl2pPr>
            <a:lvl3pPr marL="1205651" indent="0">
              <a:buNone/>
              <a:defRPr sz="2400" b="1"/>
            </a:lvl3pPr>
            <a:lvl4pPr marL="1808339" indent="0">
              <a:buNone/>
              <a:defRPr sz="2100" b="1"/>
            </a:lvl4pPr>
            <a:lvl5pPr marL="2411298" indent="0">
              <a:buNone/>
              <a:defRPr sz="2100" b="1"/>
            </a:lvl5pPr>
            <a:lvl6pPr marL="3013703" indent="0">
              <a:buNone/>
              <a:defRPr sz="2100" b="1"/>
            </a:lvl6pPr>
            <a:lvl7pPr marL="3616570" indent="0">
              <a:buNone/>
              <a:defRPr sz="2100" b="1"/>
            </a:lvl7pPr>
            <a:lvl8pPr marL="4219409" indent="0">
              <a:buNone/>
              <a:defRPr sz="2100" b="1"/>
            </a:lvl8pPr>
            <a:lvl9pPr marL="482229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7232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70" y="1540678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2757" indent="0">
              <a:buNone/>
              <a:defRPr sz="2700" b="1"/>
            </a:lvl2pPr>
            <a:lvl3pPr marL="1205651" indent="0">
              <a:buNone/>
              <a:defRPr sz="2400" b="1"/>
            </a:lvl3pPr>
            <a:lvl4pPr marL="1808339" indent="0">
              <a:buNone/>
              <a:defRPr sz="2100" b="1"/>
            </a:lvl4pPr>
            <a:lvl5pPr marL="2411298" indent="0">
              <a:buNone/>
              <a:defRPr sz="2100" b="1"/>
            </a:lvl5pPr>
            <a:lvl6pPr marL="3013703" indent="0">
              <a:buNone/>
              <a:defRPr sz="2100" b="1"/>
            </a:lvl6pPr>
            <a:lvl7pPr marL="3616570" indent="0">
              <a:buNone/>
              <a:defRPr sz="2100" b="1"/>
            </a:lvl7pPr>
            <a:lvl8pPr marL="4219409" indent="0">
              <a:buNone/>
              <a:defRPr sz="2100" b="1"/>
            </a:lvl8pPr>
            <a:lvl9pPr marL="482229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70" y="2177232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02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27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30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9" y="274129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8" y="275222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9" y="1441188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2757" indent="0">
              <a:buNone/>
              <a:defRPr sz="1600"/>
            </a:lvl2pPr>
            <a:lvl3pPr marL="1205651" indent="0">
              <a:buNone/>
              <a:defRPr sz="1300"/>
            </a:lvl3pPr>
            <a:lvl4pPr marL="1808339" indent="0">
              <a:buNone/>
              <a:defRPr sz="1200"/>
            </a:lvl4pPr>
            <a:lvl5pPr marL="2411298" indent="0">
              <a:buNone/>
              <a:defRPr sz="1200"/>
            </a:lvl5pPr>
            <a:lvl6pPr marL="3013703" indent="0">
              <a:buNone/>
              <a:defRPr sz="1200"/>
            </a:lvl6pPr>
            <a:lvl7pPr marL="3616570" indent="0">
              <a:buNone/>
              <a:defRPr sz="1200"/>
            </a:lvl7pPr>
            <a:lvl8pPr marL="4219409" indent="0">
              <a:buNone/>
              <a:defRPr sz="1200"/>
            </a:lvl8pPr>
            <a:lvl9pPr marL="482229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FC5A7-DA62-4015-BB70-99C86295D62B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BCC37-C6E2-4135-AD9B-2739D5526F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162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20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3822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2757" indent="0">
              <a:buNone/>
              <a:defRPr sz="3700"/>
            </a:lvl2pPr>
            <a:lvl3pPr marL="1205651" indent="0">
              <a:buNone/>
              <a:defRPr sz="3200"/>
            </a:lvl3pPr>
            <a:lvl4pPr marL="1808339" indent="0">
              <a:buNone/>
              <a:defRPr sz="2700"/>
            </a:lvl4pPr>
            <a:lvl5pPr marL="2411298" indent="0">
              <a:buNone/>
              <a:defRPr sz="2700"/>
            </a:lvl5pPr>
            <a:lvl6pPr marL="3013703" indent="0">
              <a:buNone/>
              <a:defRPr sz="2700"/>
            </a:lvl6pPr>
            <a:lvl7pPr marL="3616570" indent="0">
              <a:buNone/>
              <a:defRPr sz="2700"/>
            </a:lvl7pPr>
            <a:lvl8pPr marL="4219409" indent="0">
              <a:buNone/>
              <a:defRPr sz="2700"/>
            </a:lvl8pPr>
            <a:lvl9pPr marL="4822298" indent="0">
              <a:buNone/>
              <a:defRPr sz="27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74342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2757" indent="0">
              <a:buNone/>
              <a:defRPr sz="1600"/>
            </a:lvl2pPr>
            <a:lvl3pPr marL="1205651" indent="0">
              <a:buNone/>
              <a:defRPr sz="1300"/>
            </a:lvl3pPr>
            <a:lvl4pPr marL="1808339" indent="0">
              <a:buNone/>
              <a:defRPr sz="1200"/>
            </a:lvl4pPr>
            <a:lvl5pPr marL="2411298" indent="0">
              <a:buNone/>
              <a:defRPr sz="1200"/>
            </a:lvl5pPr>
            <a:lvl6pPr marL="3013703" indent="0">
              <a:buNone/>
              <a:defRPr sz="1200"/>
            </a:lvl6pPr>
            <a:lvl7pPr marL="3616570" indent="0">
              <a:buNone/>
              <a:defRPr sz="1200"/>
            </a:lvl7pPr>
            <a:lvl8pPr marL="4219409" indent="0">
              <a:buNone/>
              <a:defRPr sz="1200"/>
            </a:lvl8pPr>
            <a:lvl9pPr marL="482229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52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91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61" y="274708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539" y="274708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23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8127" y="2130983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2408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4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8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3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1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0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64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79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210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210" y="2908533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43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89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32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78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19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64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0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3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32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964" y="1605158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952" y="1605158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22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40055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352" indent="0">
              <a:buNone/>
              <a:defRPr sz="2700" b="1"/>
            </a:lvl2pPr>
            <a:lvl3pPr marL="1208922" indent="0">
              <a:buNone/>
              <a:defRPr sz="2400" b="1"/>
            </a:lvl3pPr>
            <a:lvl4pPr marL="1813279" indent="0">
              <a:buNone/>
              <a:defRPr sz="2100" b="1"/>
            </a:lvl4pPr>
            <a:lvl5pPr marL="2417838" indent="0">
              <a:buNone/>
              <a:defRPr sz="2100" b="1"/>
            </a:lvl5pPr>
            <a:lvl6pPr marL="3021984" indent="0">
              <a:buNone/>
              <a:defRPr sz="2100" b="1"/>
            </a:lvl6pPr>
            <a:lvl7pPr marL="3626424" indent="0">
              <a:buNone/>
              <a:defRPr sz="2100" b="1"/>
            </a:lvl7pPr>
            <a:lvl8pPr marL="4230892" indent="0">
              <a:buNone/>
              <a:defRPr sz="2100" b="1"/>
            </a:lvl8pPr>
            <a:lvl9pPr marL="48353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7312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70" y="1540055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352" indent="0">
              <a:buNone/>
              <a:defRPr sz="2700" b="1"/>
            </a:lvl2pPr>
            <a:lvl3pPr marL="1208922" indent="0">
              <a:buNone/>
              <a:defRPr sz="2400" b="1"/>
            </a:lvl3pPr>
            <a:lvl4pPr marL="1813279" indent="0">
              <a:buNone/>
              <a:defRPr sz="2100" b="1"/>
            </a:lvl4pPr>
            <a:lvl5pPr marL="2417838" indent="0">
              <a:buNone/>
              <a:defRPr sz="2100" b="1"/>
            </a:lvl5pPr>
            <a:lvl6pPr marL="3021984" indent="0">
              <a:buNone/>
              <a:defRPr sz="2100" b="1"/>
            </a:lvl6pPr>
            <a:lvl7pPr marL="3626424" indent="0">
              <a:buNone/>
              <a:defRPr sz="2100" b="1"/>
            </a:lvl7pPr>
            <a:lvl8pPr marL="4230892" indent="0">
              <a:buNone/>
              <a:defRPr sz="2100" b="1"/>
            </a:lvl8pPr>
            <a:lvl9pPr marL="48353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70" y="2177312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13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91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7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882" y="1317094"/>
            <a:ext cx="10361851" cy="1362771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7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882" y="2705408"/>
            <a:ext cx="10361851" cy="1510066"/>
          </a:xfrm>
        </p:spPr>
        <p:txBody>
          <a:bodyPr lIns="49781" rIns="49781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9808C-4C58-4568-ACD1-6307753ABBD9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1F9A5-8198-4FB6-A1FD-CC4C0B778F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54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9" y="274207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8" y="273687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9" y="1440461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4352" indent="0">
              <a:buNone/>
              <a:defRPr sz="1600"/>
            </a:lvl2pPr>
            <a:lvl3pPr marL="1208922" indent="0">
              <a:buNone/>
              <a:defRPr sz="1300"/>
            </a:lvl3pPr>
            <a:lvl4pPr marL="1813279" indent="0">
              <a:buNone/>
              <a:defRPr sz="1200"/>
            </a:lvl4pPr>
            <a:lvl5pPr marL="2417838" indent="0">
              <a:buNone/>
              <a:defRPr sz="1200"/>
            </a:lvl5pPr>
            <a:lvl6pPr marL="3021984" indent="0">
              <a:buNone/>
              <a:defRPr sz="1200"/>
            </a:lvl6pPr>
            <a:lvl7pPr marL="3626424" indent="0">
              <a:buNone/>
              <a:defRPr sz="1200"/>
            </a:lvl7pPr>
            <a:lvl8pPr marL="4230892" indent="0">
              <a:buNone/>
              <a:defRPr sz="1200"/>
            </a:lvl8pPr>
            <a:lvl9pPr marL="48353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61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25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3822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4352" indent="0">
              <a:buNone/>
              <a:defRPr sz="3700"/>
            </a:lvl2pPr>
            <a:lvl3pPr marL="1208922" indent="0">
              <a:buNone/>
              <a:defRPr sz="3200"/>
            </a:lvl3pPr>
            <a:lvl4pPr marL="1813279" indent="0">
              <a:buNone/>
              <a:defRPr sz="2700"/>
            </a:lvl4pPr>
            <a:lvl5pPr marL="2417838" indent="0">
              <a:buNone/>
              <a:defRPr sz="2700"/>
            </a:lvl5pPr>
            <a:lvl6pPr marL="3021984" indent="0">
              <a:buNone/>
              <a:defRPr sz="2700"/>
            </a:lvl6pPr>
            <a:lvl7pPr marL="3626424" indent="0">
              <a:buNone/>
              <a:defRPr sz="2700"/>
            </a:lvl7pPr>
            <a:lvl8pPr marL="4230892" indent="0">
              <a:buNone/>
              <a:defRPr sz="2700"/>
            </a:lvl8pPr>
            <a:lvl9pPr marL="48353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73583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4352" indent="0">
              <a:buNone/>
              <a:defRPr sz="1600"/>
            </a:lvl2pPr>
            <a:lvl3pPr marL="1208922" indent="0">
              <a:buNone/>
              <a:defRPr sz="1300"/>
            </a:lvl3pPr>
            <a:lvl4pPr marL="1813279" indent="0">
              <a:buNone/>
              <a:defRPr sz="1200"/>
            </a:lvl4pPr>
            <a:lvl5pPr marL="2417838" indent="0">
              <a:buNone/>
              <a:defRPr sz="1200"/>
            </a:lvl5pPr>
            <a:lvl6pPr marL="3021984" indent="0">
              <a:buNone/>
              <a:defRPr sz="1200"/>
            </a:lvl6pPr>
            <a:lvl7pPr marL="3626424" indent="0">
              <a:buNone/>
              <a:defRPr sz="1200"/>
            </a:lvl7pPr>
            <a:lvl8pPr marL="4230892" indent="0">
              <a:buNone/>
              <a:defRPr sz="1200"/>
            </a:lvl8pPr>
            <a:lvl9pPr marL="48353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2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4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208" y="274781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699" y="274781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13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8127" y="2130983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2408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4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4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8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7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2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48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67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210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210" y="2908533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458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94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40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87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3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78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25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372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75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964" y="1605557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952" y="1605557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47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40454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586" indent="0">
              <a:buNone/>
              <a:defRPr sz="2700" b="1"/>
            </a:lvl2pPr>
            <a:lvl3pPr marL="1209402" indent="0">
              <a:buNone/>
              <a:defRPr sz="2400" b="1"/>
            </a:lvl3pPr>
            <a:lvl4pPr marL="1814004" indent="0">
              <a:buNone/>
              <a:defRPr sz="2100" b="1"/>
            </a:lvl4pPr>
            <a:lvl5pPr marL="2418798" indent="0">
              <a:buNone/>
              <a:defRPr sz="2100" b="1"/>
            </a:lvl5pPr>
            <a:lvl6pPr marL="3023200" indent="0">
              <a:buNone/>
              <a:defRPr sz="2100" b="1"/>
            </a:lvl6pPr>
            <a:lvl7pPr marL="3627875" indent="0">
              <a:buNone/>
              <a:defRPr sz="2100" b="1"/>
            </a:lvl7pPr>
            <a:lvl8pPr marL="4232577" indent="0">
              <a:buNone/>
              <a:defRPr sz="2100" b="1"/>
            </a:lvl8pPr>
            <a:lvl9pPr marL="483729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7312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70" y="1540454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586" indent="0">
              <a:buNone/>
              <a:defRPr sz="2700" b="1"/>
            </a:lvl2pPr>
            <a:lvl3pPr marL="1209402" indent="0">
              <a:buNone/>
              <a:defRPr sz="2400" b="1"/>
            </a:lvl3pPr>
            <a:lvl4pPr marL="1814004" indent="0">
              <a:buNone/>
              <a:defRPr sz="2100" b="1"/>
            </a:lvl4pPr>
            <a:lvl5pPr marL="2418798" indent="0">
              <a:buNone/>
              <a:defRPr sz="2100" b="1"/>
            </a:lvl5pPr>
            <a:lvl6pPr marL="3023200" indent="0">
              <a:buNone/>
              <a:defRPr sz="2100" b="1"/>
            </a:lvl6pPr>
            <a:lvl7pPr marL="3627875" indent="0">
              <a:buNone/>
              <a:defRPr sz="2100" b="1"/>
            </a:lvl7pPr>
            <a:lvl8pPr marL="4232577" indent="0">
              <a:buNone/>
              <a:defRPr sz="2100" b="1"/>
            </a:lvl8pPr>
            <a:lvl9pPr marL="483729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70" y="2177312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20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3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93"/>
            <a:ext cx="10971370" cy="11432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964" y="1922521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100" y="1922521"/>
            <a:ext cx="5384099" cy="4435867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761E-58D3-4BF4-80EB-449521B6785A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5638E-2AAE-4782-BA5E-3E6918E057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232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02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9" y="274207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8" y="273609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9" y="1440840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4586" indent="0">
              <a:buNone/>
              <a:defRPr sz="1600"/>
            </a:lvl2pPr>
            <a:lvl3pPr marL="1209402" indent="0">
              <a:buNone/>
              <a:defRPr sz="1300"/>
            </a:lvl3pPr>
            <a:lvl4pPr marL="1814004" indent="0">
              <a:buNone/>
              <a:defRPr sz="1200"/>
            </a:lvl4pPr>
            <a:lvl5pPr marL="2418798" indent="0">
              <a:buNone/>
              <a:defRPr sz="1200"/>
            </a:lvl5pPr>
            <a:lvl6pPr marL="3023200" indent="0">
              <a:buNone/>
              <a:defRPr sz="1200"/>
            </a:lvl6pPr>
            <a:lvl7pPr marL="3627875" indent="0">
              <a:buNone/>
              <a:defRPr sz="1200"/>
            </a:lvl7pPr>
            <a:lvl8pPr marL="4232577" indent="0">
              <a:buNone/>
              <a:defRPr sz="1200"/>
            </a:lvl8pPr>
            <a:lvl9pPr marL="483729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56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25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3822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4586" indent="0">
              <a:buNone/>
              <a:defRPr sz="3700"/>
            </a:lvl2pPr>
            <a:lvl3pPr marL="1209402" indent="0">
              <a:buNone/>
              <a:defRPr sz="3200"/>
            </a:lvl3pPr>
            <a:lvl4pPr marL="1814004" indent="0">
              <a:buNone/>
              <a:defRPr sz="2700"/>
            </a:lvl4pPr>
            <a:lvl5pPr marL="2418798" indent="0">
              <a:buNone/>
              <a:defRPr sz="2700"/>
            </a:lvl5pPr>
            <a:lvl6pPr marL="3023200" indent="0">
              <a:buNone/>
              <a:defRPr sz="2700"/>
            </a:lvl6pPr>
            <a:lvl7pPr marL="3627875" indent="0">
              <a:buNone/>
              <a:defRPr sz="2700"/>
            </a:lvl7pPr>
            <a:lvl8pPr marL="4232577" indent="0">
              <a:buNone/>
              <a:defRPr sz="2700"/>
            </a:lvl8pPr>
            <a:lvl9pPr marL="4837298" indent="0">
              <a:buNone/>
              <a:defRPr sz="27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73962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4586" indent="0">
              <a:buNone/>
              <a:defRPr sz="1600"/>
            </a:lvl2pPr>
            <a:lvl3pPr marL="1209402" indent="0">
              <a:buNone/>
              <a:defRPr sz="1300"/>
            </a:lvl3pPr>
            <a:lvl4pPr marL="1814004" indent="0">
              <a:buNone/>
              <a:defRPr sz="1200"/>
            </a:lvl4pPr>
            <a:lvl5pPr marL="2418798" indent="0">
              <a:buNone/>
              <a:defRPr sz="1200"/>
            </a:lvl5pPr>
            <a:lvl6pPr marL="3023200" indent="0">
              <a:buNone/>
              <a:defRPr sz="1200"/>
            </a:lvl6pPr>
            <a:lvl7pPr marL="3627875" indent="0">
              <a:buNone/>
              <a:defRPr sz="1200"/>
            </a:lvl7pPr>
            <a:lvl8pPr marL="4232577" indent="0">
              <a:buNone/>
              <a:defRPr sz="1200"/>
            </a:lvl8pPr>
            <a:lvl9pPr marL="483729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45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7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208" y="274781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699" y="274781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71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8127" y="2130983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2408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3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1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34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64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210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210" y="2908533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445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913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35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82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25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16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36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00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964" y="1605681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952" y="1605681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33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40578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454" indent="0">
              <a:buNone/>
              <a:defRPr sz="2700" b="1"/>
            </a:lvl2pPr>
            <a:lvl3pPr marL="1209132" indent="0">
              <a:buNone/>
              <a:defRPr sz="2400" b="1"/>
            </a:lvl3pPr>
            <a:lvl4pPr marL="1813596" indent="0">
              <a:buNone/>
              <a:defRPr sz="2100" b="1"/>
            </a:lvl4pPr>
            <a:lvl5pPr marL="2418258" indent="0">
              <a:buNone/>
              <a:defRPr sz="2100" b="1"/>
            </a:lvl5pPr>
            <a:lvl6pPr marL="3022516" indent="0">
              <a:buNone/>
              <a:defRPr sz="2100" b="1"/>
            </a:lvl6pPr>
            <a:lvl7pPr marL="3627059" indent="0">
              <a:buNone/>
              <a:defRPr sz="2100" b="1"/>
            </a:lvl7pPr>
            <a:lvl8pPr marL="4231629" indent="0">
              <a:buNone/>
              <a:defRPr sz="2100" b="1"/>
            </a:lvl8pPr>
            <a:lvl9pPr marL="483621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7312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70" y="1540578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454" indent="0">
              <a:buNone/>
              <a:defRPr sz="2700" b="1"/>
            </a:lvl2pPr>
            <a:lvl3pPr marL="1209132" indent="0">
              <a:buNone/>
              <a:defRPr sz="2400" b="1"/>
            </a:lvl3pPr>
            <a:lvl4pPr marL="1813596" indent="0">
              <a:buNone/>
              <a:defRPr sz="2100" b="1"/>
            </a:lvl4pPr>
            <a:lvl5pPr marL="2418258" indent="0">
              <a:buNone/>
              <a:defRPr sz="2100" b="1"/>
            </a:lvl5pPr>
            <a:lvl6pPr marL="3022516" indent="0">
              <a:buNone/>
              <a:defRPr sz="2100" b="1"/>
            </a:lvl6pPr>
            <a:lvl7pPr marL="3627059" indent="0">
              <a:buNone/>
              <a:defRPr sz="2100" b="1"/>
            </a:lvl7pPr>
            <a:lvl8pPr marL="4231629" indent="0">
              <a:buNone/>
              <a:defRPr sz="2100" b="1"/>
            </a:lvl8pPr>
            <a:lvl9pPr marL="483621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70" y="2177312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5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704393"/>
            <a:ext cx="10971370" cy="114326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53" y="1858450"/>
            <a:ext cx="5386216" cy="659503"/>
          </a:xfrm>
        </p:spPr>
        <p:txBody>
          <a:bodyPr lIns="49781" tIns="0" rIns="49781" bIns="0" anchor="ctr">
            <a:noAutofit/>
          </a:bodyPr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95" y="1860192"/>
            <a:ext cx="5388333" cy="654994"/>
          </a:xfrm>
        </p:spPr>
        <p:txBody>
          <a:bodyPr lIns="49781" tIns="0" rIns="49781" bIns="0" anchor="ctr"/>
          <a:lstStyle>
            <a:lvl1pPr marL="0" indent="0">
              <a:buNone/>
              <a:defRPr sz="29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553" y="2515220"/>
            <a:ext cx="5386216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5" y="2515220"/>
            <a:ext cx="5388333" cy="3846612"/>
          </a:xfrm>
        </p:spPr>
        <p:txBody>
          <a:bodyPr tIns="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A48EB-8E3D-4D5C-8997-6861EB1CAF8C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6F3FE-9B82-4A2A-8100-59AA9819FE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3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76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27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9" y="274207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8" y="273677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9" y="1440976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4454" indent="0">
              <a:buNone/>
              <a:defRPr sz="1600"/>
            </a:lvl2pPr>
            <a:lvl3pPr marL="1209132" indent="0">
              <a:buNone/>
              <a:defRPr sz="1300"/>
            </a:lvl3pPr>
            <a:lvl4pPr marL="1813596" indent="0">
              <a:buNone/>
              <a:defRPr sz="1200"/>
            </a:lvl4pPr>
            <a:lvl5pPr marL="2418258" indent="0">
              <a:buNone/>
              <a:defRPr sz="1200"/>
            </a:lvl5pPr>
            <a:lvl6pPr marL="3022516" indent="0">
              <a:buNone/>
              <a:defRPr sz="1200"/>
            </a:lvl6pPr>
            <a:lvl7pPr marL="3627059" indent="0">
              <a:buNone/>
              <a:defRPr sz="1200"/>
            </a:lvl7pPr>
            <a:lvl8pPr marL="4231629" indent="0">
              <a:buNone/>
              <a:defRPr sz="1200"/>
            </a:lvl8pPr>
            <a:lvl9pPr marL="483621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660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25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3822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4454" indent="0">
              <a:buNone/>
              <a:defRPr sz="3700"/>
            </a:lvl2pPr>
            <a:lvl3pPr marL="1209132" indent="0">
              <a:buNone/>
              <a:defRPr sz="3200"/>
            </a:lvl3pPr>
            <a:lvl4pPr marL="1813596" indent="0">
              <a:buNone/>
              <a:defRPr sz="2700"/>
            </a:lvl4pPr>
            <a:lvl5pPr marL="2418258" indent="0">
              <a:buNone/>
              <a:defRPr sz="2700"/>
            </a:lvl5pPr>
            <a:lvl6pPr marL="3022516" indent="0">
              <a:buNone/>
              <a:defRPr sz="2700"/>
            </a:lvl6pPr>
            <a:lvl7pPr marL="3627059" indent="0">
              <a:buNone/>
              <a:defRPr sz="2700"/>
            </a:lvl7pPr>
            <a:lvl8pPr marL="4231629" indent="0">
              <a:buNone/>
              <a:defRPr sz="2700"/>
            </a:lvl8pPr>
            <a:lvl9pPr marL="4836218" indent="0">
              <a:buNone/>
              <a:defRPr sz="27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74098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4454" indent="0">
              <a:buNone/>
              <a:defRPr sz="1600"/>
            </a:lvl2pPr>
            <a:lvl3pPr marL="1209132" indent="0">
              <a:buNone/>
              <a:defRPr sz="1300"/>
            </a:lvl3pPr>
            <a:lvl4pPr marL="1813596" indent="0">
              <a:buNone/>
              <a:defRPr sz="1200"/>
            </a:lvl4pPr>
            <a:lvl5pPr marL="2418258" indent="0">
              <a:buNone/>
              <a:defRPr sz="1200"/>
            </a:lvl5pPr>
            <a:lvl6pPr marL="3022516" indent="0">
              <a:buNone/>
              <a:defRPr sz="1200"/>
            </a:lvl6pPr>
            <a:lvl7pPr marL="3627059" indent="0">
              <a:buNone/>
              <a:defRPr sz="1200"/>
            </a:lvl7pPr>
            <a:lvl8pPr marL="4231629" indent="0">
              <a:buNone/>
              <a:defRPr sz="1200"/>
            </a:lvl8pPr>
            <a:lvl9pPr marL="483621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6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9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208" y="274781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699" y="274781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2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847" y="2130927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2128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4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4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9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4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4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9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45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45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210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210" y="2908468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48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99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48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99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46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95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45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395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28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963" y="1604136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4136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3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394" y="704393"/>
            <a:ext cx="11072957" cy="1143266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41590-73F6-4F98-8E7C-3AF2AC9DA92B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A9D18-C364-4E8C-B1EC-2B9FFEC229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485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9033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865" indent="0">
              <a:buNone/>
              <a:defRPr sz="2700" b="1"/>
            </a:lvl2pPr>
            <a:lvl3pPr marL="1209972" indent="0">
              <a:buNone/>
              <a:defRPr sz="2400" b="1"/>
            </a:lvl3pPr>
            <a:lvl4pPr marL="1814865" indent="0">
              <a:buNone/>
              <a:defRPr sz="2100" b="1"/>
            </a:lvl4pPr>
            <a:lvl5pPr marL="2419938" indent="0">
              <a:buNone/>
              <a:defRPr sz="2100" b="1"/>
            </a:lvl5pPr>
            <a:lvl6pPr marL="3024644" indent="0">
              <a:buNone/>
              <a:defRPr sz="2100" b="1"/>
            </a:lvl6pPr>
            <a:lvl7pPr marL="3629597" indent="0">
              <a:buNone/>
              <a:defRPr sz="2100" b="1"/>
            </a:lvl7pPr>
            <a:lvl8pPr marL="4234587" indent="0">
              <a:buNone/>
              <a:defRPr sz="2100" b="1"/>
            </a:lvl8pPr>
            <a:lvl9pPr marL="48395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7232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70" y="1539033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865" indent="0">
              <a:buNone/>
              <a:defRPr sz="2700" b="1"/>
            </a:lvl2pPr>
            <a:lvl3pPr marL="1209972" indent="0">
              <a:buNone/>
              <a:defRPr sz="2400" b="1"/>
            </a:lvl3pPr>
            <a:lvl4pPr marL="1814865" indent="0">
              <a:buNone/>
              <a:defRPr sz="2100" b="1"/>
            </a:lvl4pPr>
            <a:lvl5pPr marL="2419938" indent="0">
              <a:buNone/>
              <a:defRPr sz="2100" b="1"/>
            </a:lvl5pPr>
            <a:lvl6pPr marL="3024644" indent="0">
              <a:buNone/>
              <a:defRPr sz="2100" b="1"/>
            </a:lvl6pPr>
            <a:lvl7pPr marL="3629597" indent="0">
              <a:buNone/>
              <a:defRPr sz="2100" b="1"/>
            </a:lvl7pPr>
            <a:lvl8pPr marL="4234587" indent="0">
              <a:buNone/>
              <a:defRPr sz="2100" b="1"/>
            </a:lvl8pPr>
            <a:lvl9pPr marL="48395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70" y="2177232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166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925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64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9" y="274129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8" y="27350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9" y="1439368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4865" indent="0">
              <a:buNone/>
              <a:defRPr sz="1600"/>
            </a:lvl2pPr>
            <a:lvl3pPr marL="1209972" indent="0">
              <a:buNone/>
              <a:defRPr sz="1300"/>
            </a:lvl3pPr>
            <a:lvl4pPr marL="1814865" indent="0">
              <a:buNone/>
              <a:defRPr sz="1200"/>
            </a:lvl4pPr>
            <a:lvl5pPr marL="2419938" indent="0">
              <a:buNone/>
              <a:defRPr sz="1200"/>
            </a:lvl5pPr>
            <a:lvl6pPr marL="3024644" indent="0">
              <a:buNone/>
              <a:defRPr sz="1200"/>
            </a:lvl6pPr>
            <a:lvl7pPr marL="3629597" indent="0">
              <a:buNone/>
              <a:defRPr sz="1200"/>
            </a:lvl7pPr>
            <a:lvl8pPr marL="4234587" indent="0">
              <a:buNone/>
              <a:defRPr sz="1200"/>
            </a:lvl8pPr>
            <a:lvl9pPr marL="48395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98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3822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4865" indent="0">
              <a:buNone/>
              <a:defRPr sz="3700"/>
            </a:lvl2pPr>
            <a:lvl3pPr marL="1209972" indent="0">
              <a:buNone/>
              <a:defRPr sz="3200"/>
            </a:lvl3pPr>
            <a:lvl4pPr marL="1814865" indent="0">
              <a:buNone/>
              <a:defRPr sz="2700"/>
            </a:lvl4pPr>
            <a:lvl5pPr marL="2419938" indent="0">
              <a:buNone/>
              <a:defRPr sz="2700"/>
            </a:lvl5pPr>
            <a:lvl6pPr marL="3024644" indent="0">
              <a:buNone/>
              <a:defRPr sz="2700"/>
            </a:lvl6pPr>
            <a:lvl7pPr marL="3629597" indent="0">
              <a:buNone/>
              <a:defRPr sz="2700"/>
            </a:lvl7pPr>
            <a:lvl8pPr marL="4234587" indent="0">
              <a:buNone/>
              <a:defRPr sz="2700"/>
            </a:lvl8pPr>
            <a:lvl9pPr marL="48395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72520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4865" indent="0">
              <a:buNone/>
              <a:defRPr sz="1600"/>
            </a:lvl2pPr>
            <a:lvl3pPr marL="1209972" indent="0">
              <a:buNone/>
              <a:defRPr sz="1300"/>
            </a:lvl3pPr>
            <a:lvl4pPr marL="1814865" indent="0">
              <a:buNone/>
              <a:defRPr sz="1200"/>
            </a:lvl4pPr>
            <a:lvl5pPr marL="2419938" indent="0">
              <a:buNone/>
              <a:defRPr sz="1200"/>
            </a:lvl5pPr>
            <a:lvl6pPr marL="3024644" indent="0">
              <a:buNone/>
              <a:defRPr sz="1200"/>
            </a:lvl6pPr>
            <a:lvl7pPr marL="3629597" indent="0">
              <a:buNone/>
              <a:defRPr sz="1200"/>
            </a:lvl7pPr>
            <a:lvl8pPr marL="4234587" indent="0">
              <a:buNone/>
              <a:defRPr sz="1200"/>
            </a:lvl8pPr>
            <a:lvl9pPr marL="48395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96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11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539" y="274702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365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38" y="2131300"/>
            <a:ext cx="10361848" cy="1470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689" y="3888136"/>
            <a:ext cx="8533292" cy="175300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5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0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0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26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16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61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048D57A-BDFE-45C0-92F1-CB5D613F7B89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2668FDD-8DBB-4525-B2DF-5DF63B7C7B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117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50DA378-2B85-4ACE-B090-66D87E194322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91EDAFD-416E-4437-A5AE-E516D567A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1684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21" y="4408820"/>
            <a:ext cx="10361848" cy="1362389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121" y="2907775"/>
            <a:ext cx="10361848" cy="1500534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5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6904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03569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3808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72610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20713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4165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7617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2E3ED13-8E4D-4758-B134-7C9CD5229D5C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DB917C2-CBC9-48A3-84E3-A0F989EB5C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78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72CE8-5A60-4136-A8FC-2648C6FF87C6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3C5F2-E27E-40B8-BAD5-9C1FAEBAEE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829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207" y="1600838"/>
            <a:ext cx="5384097" cy="452701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408" y="1600838"/>
            <a:ext cx="5384097" cy="452701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60F2784-4EB8-4032-A101-BE99763FAE56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7DEEF82-FBDF-4C13-9681-5734CFA1D7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1077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96" y="1535646"/>
            <a:ext cx="5386216" cy="63990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5267" indent="0">
              <a:buNone/>
              <a:defRPr sz="1900" b="1"/>
            </a:lvl2pPr>
            <a:lvl3pPr marL="690426" indent="0">
              <a:buNone/>
              <a:defRPr sz="1600" b="1"/>
            </a:lvl3pPr>
            <a:lvl4pPr marL="1035697" indent="0">
              <a:buNone/>
              <a:defRPr sz="1600" b="1"/>
            </a:lvl4pPr>
            <a:lvl5pPr marL="1380869" indent="0">
              <a:buNone/>
              <a:defRPr sz="1600" b="1"/>
            </a:lvl5pPr>
            <a:lvl6pPr marL="1726107" indent="0">
              <a:buNone/>
              <a:defRPr sz="1600" b="1"/>
            </a:lvl6pPr>
            <a:lvl7pPr marL="2071300" indent="0">
              <a:buNone/>
              <a:defRPr sz="1600" b="1"/>
            </a:lvl7pPr>
            <a:lvl8pPr marL="2416575" indent="0">
              <a:buNone/>
              <a:defRPr sz="1600" b="1"/>
            </a:lvl8pPr>
            <a:lvl9pPr marL="276173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96" y="2175869"/>
            <a:ext cx="5386216" cy="3952203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235" y="1535646"/>
            <a:ext cx="5388335" cy="63990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5267" indent="0">
              <a:buNone/>
              <a:defRPr sz="1900" b="1"/>
            </a:lvl2pPr>
            <a:lvl3pPr marL="690426" indent="0">
              <a:buNone/>
              <a:defRPr sz="1600" b="1"/>
            </a:lvl3pPr>
            <a:lvl4pPr marL="1035697" indent="0">
              <a:buNone/>
              <a:defRPr sz="1600" b="1"/>
            </a:lvl4pPr>
            <a:lvl5pPr marL="1380869" indent="0">
              <a:buNone/>
              <a:defRPr sz="1600" b="1"/>
            </a:lvl5pPr>
            <a:lvl6pPr marL="1726107" indent="0">
              <a:buNone/>
              <a:defRPr sz="1600" b="1"/>
            </a:lvl6pPr>
            <a:lvl7pPr marL="2071300" indent="0">
              <a:buNone/>
              <a:defRPr sz="1600" b="1"/>
            </a:lvl7pPr>
            <a:lvl8pPr marL="2416575" indent="0">
              <a:buNone/>
              <a:defRPr sz="1600" b="1"/>
            </a:lvl8pPr>
            <a:lvl9pPr marL="276173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235" y="2175869"/>
            <a:ext cx="5388335" cy="3952203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150DBB3-9183-4BDB-A538-014628B71707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D6896FF-465B-4547-A168-DFB9E27B07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620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36A9E88-4255-4365-8C92-577237C9B684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37DBF9C-3D4C-4408-BE41-B35505E9BB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7109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B64A53A2-D152-4302-9337-A135E134729A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ADD8E21-F93D-4DF7-9BC5-317CF516C2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797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66" y="273363"/>
            <a:ext cx="4010562" cy="116231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854" y="273223"/>
            <a:ext cx="6814780" cy="5854467"/>
          </a:xfrm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966" y="1436410"/>
            <a:ext cx="4010562" cy="4692149"/>
          </a:xfrm>
        </p:spPr>
        <p:txBody>
          <a:bodyPr/>
          <a:lstStyle>
            <a:lvl1pPr marL="0" indent="0">
              <a:buNone/>
              <a:defRPr sz="900"/>
            </a:lvl1pPr>
            <a:lvl2pPr marL="345267" indent="0">
              <a:buNone/>
              <a:defRPr sz="900"/>
            </a:lvl2pPr>
            <a:lvl3pPr marL="690426" indent="0">
              <a:buNone/>
              <a:defRPr sz="900"/>
            </a:lvl3pPr>
            <a:lvl4pPr marL="1035697" indent="0">
              <a:buNone/>
              <a:defRPr sz="600"/>
            </a:lvl4pPr>
            <a:lvl5pPr marL="1380869" indent="0">
              <a:buNone/>
              <a:defRPr sz="600"/>
            </a:lvl5pPr>
            <a:lvl6pPr marL="1726107" indent="0">
              <a:buNone/>
              <a:defRPr sz="600"/>
            </a:lvl6pPr>
            <a:lvl7pPr marL="2071300" indent="0">
              <a:buNone/>
              <a:defRPr sz="600"/>
            </a:lvl7pPr>
            <a:lvl8pPr marL="2416575" indent="0">
              <a:buNone/>
              <a:defRPr sz="600"/>
            </a:lvl8pPr>
            <a:lvl9pPr marL="2761736" indent="0">
              <a:buNone/>
              <a:defRPr sz="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FB49B7A-DF94-40B0-8E54-8300AFDC1D57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0E7C97B-D995-4290-BA20-CE6A97B0B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7012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96" y="4802572"/>
            <a:ext cx="7314248" cy="56686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96" y="613356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45267" indent="0">
              <a:buNone/>
              <a:defRPr sz="2300"/>
            </a:lvl2pPr>
            <a:lvl3pPr marL="690426" indent="0">
              <a:buNone/>
              <a:defRPr sz="1900"/>
            </a:lvl3pPr>
            <a:lvl4pPr marL="1035697" indent="0">
              <a:buNone/>
              <a:defRPr sz="1900"/>
            </a:lvl4pPr>
            <a:lvl5pPr marL="1380869" indent="0">
              <a:buNone/>
              <a:defRPr sz="1900"/>
            </a:lvl5pPr>
            <a:lvl6pPr marL="1726107" indent="0">
              <a:buNone/>
              <a:defRPr sz="1900"/>
            </a:lvl6pPr>
            <a:lvl7pPr marL="2071300" indent="0">
              <a:buNone/>
              <a:defRPr sz="1900"/>
            </a:lvl7pPr>
            <a:lvl8pPr marL="2416575" indent="0">
              <a:buNone/>
              <a:defRPr sz="1900"/>
            </a:lvl8pPr>
            <a:lvl9pPr marL="2761736" indent="0">
              <a:buNone/>
              <a:defRPr sz="19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96" y="5368845"/>
            <a:ext cx="7314248" cy="805048"/>
          </a:xfrm>
        </p:spPr>
        <p:txBody>
          <a:bodyPr/>
          <a:lstStyle>
            <a:lvl1pPr marL="0" indent="0">
              <a:buNone/>
              <a:defRPr sz="900"/>
            </a:lvl1pPr>
            <a:lvl2pPr marL="345267" indent="0">
              <a:buNone/>
              <a:defRPr sz="900"/>
            </a:lvl2pPr>
            <a:lvl3pPr marL="690426" indent="0">
              <a:buNone/>
              <a:defRPr sz="900"/>
            </a:lvl3pPr>
            <a:lvl4pPr marL="1035697" indent="0">
              <a:buNone/>
              <a:defRPr sz="600"/>
            </a:lvl4pPr>
            <a:lvl5pPr marL="1380869" indent="0">
              <a:buNone/>
              <a:defRPr sz="600"/>
            </a:lvl5pPr>
            <a:lvl6pPr marL="1726107" indent="0">
              <a:buNone/>
              <a:defRPr sz="600"/>
            </a:lvl6pPr>
            <a:lvl7pPr marL="2071300" indent="0">
              <a:buNone/>
              <a:defRPr sz="600"/>
            </a:lvl7pPr>
            <a:lvl8pPr marL="2416575" indent="0">
              <a:buNone/>
              <a:defRPr sz="600"/>
            </a:lvl8pPr>
            <a:lvl9pPr marL="2761736" indent="0">
              <a:buNone/>
              <a:defRPr sz="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A67910C-E0A9-4176-8E5F-21A9BA8F08BA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265B440-20B6-4E81-BA78-877421D0C7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8544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92AD7A3-504B-437B-BF3F-67E57D38EA6A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84A6180-99B6-4BEE-98D1-6AC0F056B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83677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526" y="275059"/>
            <a:ext cx="2742845" cy="58528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0132" y="275059"/>
            <a:ext cx="8025354" cy="58528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C09FB08-6E3E-41A0-A1CB-D3C0FA68188D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E631022-6EE5-4F8C-903A-1363EBCCAD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892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38" y="2131155"/>
            <a:ext cx="10361848" cy="1470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689" y="3887990"/>
            <a:ext cx="8533292" cy="175300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5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0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0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26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16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61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048D57A-BDFE-45C0-92F1-CB5D613F7B89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2668FDD-8DBB-4525-B2DF-5DF63B7C7B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7698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50DA378-2B85-4ACE-B090-66D87E194322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91EDAFD-416E-4437-A5AE-E516D567A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42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406" y="516029"/>
            <a:ext cx="3657123" cy="11623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22406" y="1676889"/>
            <a:ext cx="3657123" cy="4573059"/>
          </a:xfrm>
        </p:spPr>
        <p:txBody>
          <a:bodyPr lIns="19721" rIns="19721"/>
          <a:lstStyle>
            <a:lvl1pPr marL="0" indent="0" algn="l">
              <a:buNone/>
              <a:defRPr sz="17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1100"/>
            </a:lvl4pPr>
            <a:lvl5pPr indent="0" algn="l">
              <a:buNone/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9482" y="1676889"/>
            <a:ext cx="6814778" cy="4573059"/>
          </a:xfrm>
        </p:spPr>
        <p:txBody>
          <a:bodyPr tIns="0"/>
          <a:lstStyle>
            <a:lvl1pPr>
              <a:defRPr sz="3300"/>
            </a:lvl1pPr>
            <a:lvl2pPr>
              <a:defRPr sz="3100"/>
            </a:lvl2pPr>
            <a:lvl3pPr>
              <a:defRPr sz="29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C3CDE-3406-452E-8855-9F7958AE8EC5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BDD9E-0EF1-4348-8B6F-513E327507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69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21" y="4408675"/>
            <a:ext cx="10361848" cy="1362389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121" y="2907630"/>
            <a:ext cx="10361848" cy="1500534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5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6904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03569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3808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72610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20713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4165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7617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2E3ED13-8E4D-4758-B134-7C9CD5229D5C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DB917C2-CBC9-48A3-84E3-A0F989EB5C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8849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062" y="1600838"/>
            <a:ext cx="5384097" cy="452701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408" y="1600838"/>
            <a:ext cx="5384097" cy="452701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60F2784-4EB8-4032-A101-BE99763FAE56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7DEEF82-FBDF-4C13-9681-5734CFA1D7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290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96" y="1535646"/>
            <a:ext cx="5386216" cy="63990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5267" indent="0">
              <a:buNone/>
              <a:defRPr sz="1900" b="1"/>
            </a:lvl2pPr>
            <a:lvl3pPr marL="690426" indent="0">
              <a:buNone/>
              <a:defRPr sz="1600" b="1"/>
            </a:lvl3pPr>
            <a:lvl4pPr marL="1035697" indent="0">
              <a:buNone/>
              <a:defRPr sz="1600" b="1"/>
            </a:lvl4pPr>
            <a:lvl5pPr marL="1380869" indent="0">
              <a:buNone/>
              <a:defRPr sz="1600" b="1"/>
            </a:lvl5pPr>
            <a:lvl6pPr marL="1726107" indent="0">
              <a:buNone/>
              <a:defRPr sz="1600" b="1"/>
            </a:lvl6pPr>
            <a:lvl7pPr marL="2071300" indent="0">
              <a:buNone/>
              <a:defRPr sz="1600" b="1"/>
            </a:lvl7pPr>
            <a:lvl8pPr marL="2416575" indent="0">
              <a:buNone/>
              <a:defRPr sz="1600" b="1"/>
            </a:lvl8pPr>
            <a:lvl9pPr marL="276173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96" y="2175724"/>
            <a:ext cx="5386216" cy="3952203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235" y="1535646"/>
            <a:ext cx="5388335" cy="63990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5267" indent="0">
              <a:buNone/>
              <a:defRPr sz="1900" b="1"/>
            </a:lvl2pPr>
            <a:lvl3pPr marL="690426" indent="0">
              <a:buNone/>
              <a:defRPr sz="1600" b="1"/>
            </a:lvl3pPr>
            <a:lvl4pPr marL="1035697" indent="0">
              <a:buNone/>
              <a:defRPr sz="1600" b="1"/>
            </a:lvl4pPr>
            <a:lvl5pPr marL="1380869" indent="0">
              <a:buNone/>
              <a:defRPr sz="1600" b="1"/>
            </a:lvl5pPr>
            <a:lvl6pPr marL="1726107" indent="0">
              <a:buNone/>
              <a:defRPr sz="1600" b="1"/>
            </a:lvl6pPr>
            <a:lvl7pPr marL="2071300" indent="0">
              <a:buNone/>
              <a:defRPr sz="1600" b="1"/>
            </a:lvl7pPr>
            <a:lvl8pPr marL="2416575" indent="0">
              <a:buNone/>
              <a:defRPr sz="1600" b="1"/>
            </a:lvl8pPr>
            <a:lvl9pPr marL="276173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235" y="2175724"/>
            <a:ext cx="5388335" cy="3952203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150DBB3-9183-4BDB-A538-014628B71707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D6896FF-465B-4547-A168-DFB9E27B07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5509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36A9E88-4255-4365-8C92-577237C9B684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37DBF9C-3D4C-4408-BE41-B35505E9BB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4680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B64A53A2-D152-4302-9337-A135E134729A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ADD8E21-F93D-4DF7-9BC5-317CF516C2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037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66" y="273363"/>
            <a:ext cx="4010562" cy="116231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09" y="273223"/>
            <a:ext cx="6814780" cy="5854467"/>
          </a:xfrm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966" y="1436265"/>
            <a:ext cx="4010562" cy="4692149"/>
          </a:xfrm>
        </p:spPr>
        <p:txBody>
          <a:bodyPr/>
          <a:lstStyle>
            <a:lvl1pPr marL="0" indent="0">
              <a:buNone/>
              <a:defRPr sz="900"/>
            </a:lvl1pPr>
            <a:lvl2pPr marL="345267" indent="0">
              <a:buNone/>
              <a:defRPr sz="900"/>
            </a:lvl2pPr>
            <a:lvl3pPr marL="690426" indent="0">
              <a:buNone/>
              <a:defRPr sz="900"/>
            </a:lvl3pPr>
            <a:lvl4pPr marL="1035697" indent="0">
              <a:buNone/>
              <a:defRPr sz="600"/>
            </a:lvl4pPr>
            <a:lvl5pPr marL="1380869" indent="0">
              <a:buNone/>
              <a:defRPr sz="600"/>
            </a:lvl5pPr>
            <a:lvl6pPr marL="1726107" indent="0">
              <a:buNone/>
              <a:defRPr sz="600"/>
            </a:lvl6pPr>
            <a:lvl7pPr marL="2071300" indent="0">
              <a:buNone/>
              <a:defRPr sz="600"/>
            </a:lvl7pPr>
            <a:lvl8pPr marL="2416575" indent="0">
              <a:buNone/>
              <a:defRPr sz="600"/>
            </a:lvl8pPr>
            <a:lvl9pPr marL="2761736" indent="0">
              <a:buNone/>
              <a:defRPr sz="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FB49B7A-DF94-40B0-8E54-8300AFDC1D57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0E7C97B-D995-4290-BA20-CE6A97B0B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1447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96" y="4802572"/>
            <a:ext cx="7314248" cy="56686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96" y="613211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45267" indent="0">
              <a:buNone/>
              <a:defRPr sz="2300"/>
            </a:lvl2pPr>
            <a:lvl3pPr marL="690426" indent="0">
              <a:buNone/>
              <a:defRPr sz="1900"/>
            </a:lvl3pPr>
            <a:lvl4pPr marL="1035697" indent="0">
              <a:buNone/>
              <a:defRPr sz="1900"/>
            </a:lvl4pPr>
            <a:lvl5pPr marL="1380869" indent="0">
              <a:buNone/>
              <a:defRPr sz="1900"/>
            </a:lvl5pPr>
            <a:lvl6pPr marL="1726107" indent="0">
              <a:buNone/>
              <a:defRPr sz="1900"/>
            </a:lvl6pPr>
            <a:lvl7pPr marL="2071300" indent="0">
              <a:buNone/>
              <a:defRPr sz="1900"/>
            </a:lvl7pPr>
            <a:lvl8pPr marL="2416575" indent="0">
              <a:buNone/>
              <a:defRPr sz="1900"/>
            </a:lvl8pPr>
            <a:lvl9pPr marL="2761736" indent="0">
              <a:buNone/>
              <a:defRPr sz="19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96" y="5368845"/>
            <a:ext cx="7314248" cy="805048"/>
          </a:xfrm>
        </p:spPr>
        <p:txBody>
          <a:bodyPr/>
          <a:lstStyle>
            <a:lvl1pPr marL="0" indent="0">
              <a:buNone/>
              <a:defRPr sz="900"/>
            </a:lvl1pPr>
            <a:lvl2pPr marL="345267" indent="0">
              <a:buNone/>
              <a:defRPr sz="900"/>
            </a:lvl2pPr>
            <a:lvl3pPr marL="690426" indent="0">
              <a:buNone/>
              <a:defRPr sz="900"/>
            </a:lvl3pPr>
            <a:lvl4pPr marL="1035697" indent="0">
              <a:buNone/>
              <a:defRPr sz="600"/>
            </a:lvl4pPr>
            <a:lvl5pPr marL="1380869" indent="0">
              <a:buNone/>
              <a:defRPr sz="600"/>
            </a:lvl5pPr>
            <a:lvl6pPr marL="1726107" indent="0">
              <a:buNone/>
              <a:defRPr sz="600"/>
            </a:lvl6pPr>
            <a:lvl7pPr marL="2071300" indent="0">
              <a:buNone/>
              <a:defRPr sz="600"/>
            </a:lvl7pPr>
            <a:lvl8pPr marL="2416575" indent="0">
              <a:buNone/>
              <a:defRPr sz="600"/>
            </a:lvl8pPr>
            <a:lvl9pPr marL="2761736" indent="0">
              <a:buNone/>
              <a:defRPr sz="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A67910C-E0A9-4176-8E5F-21A9BA8F08BA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265B440-20B6-4E81-BA78-877421D0C7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5783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92AD7A3-504B-437B-BF3F-67E57D38EA6A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84A6180-99B6-4BEE-98D1-6AC0F056B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3161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526" y="275059"/>
            <a:ext cx="2742845" cy="58528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0132" y="275059"/>
            <a:ext cx="8025354" cy="58528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C09FB08-6E3E-41A0-A1CB-D3C0FA68188D}" type="datetimeFigureOut">
              <a:rPr lang="ru-RU"/>
              <a:pPr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E631022-6EE5-4F8C-903A-1363EBCCAD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2397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1123245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91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1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2317" y="1106516"/>
            <a:ext cx="7010399" cy="41179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40" tIns="49781" rIns="99540" bIns="49781" anchor="ctr"/>
          <a:lstStyle/>
          <a:p>
            <a:pPr algn="ctr"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1189" y="5368428"/>
            <a:ext cx="206374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40" tIns="49781" rIns="99540" bIns="49781" anchor="ctr"/>
          <a:lstStyle/>
          <a:p>
            <a:pPr algn="ctr"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685" y="5818190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9540" tIns="49781" rIns="99540" bIns="49781"/>
          <a:lstStyle/>
          <a:p>
            <a:pPr>
              <a:defRPr/>
            </a:pPr>
            <a:endParaRPr lang="en-US" dirty="0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14" y="6227645"/>
            <a:ext cx="6348414" cy="639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9540" tIns="49781" rIns="99540" bIns="49781"/>
          <a:lstStyle/>
          <a:p>
            <a:pPr>
              <a:defRPr/>
            </a:pPr>
            <a:endParaRPr lang="en-US" dirty="0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18" y="1184657"/>
            <a:ext cx="2950080" cy="1582985"/>
          </a:xfrm>
        </p:spPr>
        <p:txBody>
          <a:bodyPr lIns="49781" rIns="49781" bIns="49781"/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0761" y="2829470"/>
            <a:ext cx="2946015" cy="2179826"/>
          </a:xfrm>
        </p:spPr>
        <p:txBody>
          <a:bodyPr lIns="69436" rIns="49781"/>
          <a:lstStyle>
            <a:lvl1pPr marL="0" indent="0" algn="l">
              <a:spcBef>
                <a:spcPts val="296"/>
              </a:spcBef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126" y="1207799"/>
            <a:ext cx="6156160" cy="393282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9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04A6-6712-4A34-BCC7-1B76FDEF465D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8025" y="6357940"/>
            <a:ext cx="8128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315E3-F7B9-43B1-AFAE-FB0E66DE72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251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789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36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2363" y="4590525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374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46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01" y="365210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946" y="1681552"/>
            <a:ext cx="5157117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946" y="2505695"/>
            <a:ext cx="5157117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058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058" y="250569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403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35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341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00" y="45792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513" y="988098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00" y="205791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973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00" y="45792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513" y="988098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00" y="205791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546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689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3766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30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85" y="-6349"/>
            <a:ext cx="1221581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9540" tIns="49781" rIns="99540" bIns="49781"/>
          <a:lstStyle/>
          <a:p>
            <a:pPr>
              <a:defRPr/>
            </a:pPr>
            <a:endParaRPr lang="en-US" dirty="0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14" y="-5041"/>
            <a:ext cx="6348414" cy="63658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9540" tIns="49781" rIns="99540" bIns="49781"/>
          <a:lstStyle/>
          <a:p>
            <a:pPr>
              <a:defRPr/>
            </a:pPr>
            <a:endParaRPr lang="en-US" dirty="0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17346" y="704955"/>
            <a:ext cx="109712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9781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17346" y="1936304"/>
            <a:ext cx="10971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40" tIns="49781" rIns="99540" bIns="49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599" y="6357940"/>
            <a:ext cx="28448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D1DD5F17-6283-472C-BF7F-FD3ABFEFA023}" type="datetime1">
              <a:rPr lang="en-US"/>
              <a:pPr>
                <a:defRPr/>
              </a:pPr>
              <a:t>11/5/2025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63513" y="6357940"/>
            <a:ext cx="4468813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4818" y="6357940"/>
            <a:ext cx="1016000" cy="3667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070C0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35E6076B-3850-446A-B4E1-01DAF993F9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82" y="210996"/>
            <a:ext cx="12239625" cy="64770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77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0817" r:id="rId1"/>
    <p:sldLayoutId id="2147520818" r:id="rId2"/>
    <p:sldLayoutId id="2147520819" r:id="rId3"/>
    <p:sldLayoutId id="2147520820" r:id="rId4"/>
    <p:sldLayoutId id="2147520821" r:id="rId5"/>
    <p:sldLayoutId id="2147520822" r:id="rId6"/>
    <p:sldLayoutId id="2147520823" r:id="rId7"/>
    <p:sldLayoutId id="2147520824" r:id="rId8"/>
    <p:sldLayoutId id="2147520825" r:id="rId9"/>
    <p:sldLayoutId id="2147520826" r:id="rId10"/>
    <p:sldLayoutId id="214752082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5pPr>
      <a:lvl6pPr marL="380133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6pPr>
      <a:lvl7pPr marL="760145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7pPr>
      <a:lvl8pPr marL="1140370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8pPr>
      <a:lvl9pPr marL="1520227" algn="l" rtl="0" fontAlgn="base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Calibri" pitchFamily="34" charset="0"/>
        </a:defRPr>
      </a:lvl9pPr>
    </p:titleStyle>
    <p:bodyStyle>
      <a:lvl1pPr marL="266075" indent="-266075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94329" indent="-23455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13933" indent="-23455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33541" indent="-192314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54725" indent="-192314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5000"/>
        <a:buFont typeface="Wingdings 2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12988" indent="-24376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787" indent="-21190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42619" indent="-211901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860467" indent="-21190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97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594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891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486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782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082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37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50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973" r:id="rId1"/>
    <p:sldLayoutId id="2147528974" r:id="rId2"/>
    <p:sldLayoutId id="2147528975" r:id="rId3"/>
    <p:sldLayoutId id="2147528976" r:id="rId4"/>
    <p:sldLayoutId id="2147528977" r:id="rId5"/>
    <p:sldLayoutId id="2147528978" r:id="rId6"/>
    <p:sldLayoutId id="2147528979" r:id="rId7"/>
    <p:sldLayoutId id="2147528980" r:id="rId8"/>
    <p:sldLayoutId id="2147528981" r:id="rId9"/>
    <p:sldLayoutId id="2147528982" r:id="rId10"/>
    <p:sldLayoutId id="2147528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21874" tIns="60937" rIns="121874" bIns="6093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774"/>
            <a:ext cx="10971372" cy="4527011"/>
          </a:xfrm>
          <a:prstGeom prst="rect">
            <a:avLst/>
          </a:prstGeom>
        </p:spPr>
        <p:txBody>
          <a:bodyPr vert="horz" lIns="121874" tIns="60937" rIns="121874" bIns="6093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4"/>
            <a:ext cx="2844430" cy="365210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48" fontAlgn="auto">
              <a:spcBef>
                <a:spcPts val="0"/>
              </a:spcBef>
              <a:spcAft>
                <a:spcPts val="0"/>
              </a:spcAft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8748" fontAlgn="auto">
                <a:spcBef>
                  <a:spcPts val="0"/>
                </a:spcBef>
                <a:spcAft>
                  <a:spcPts val="0"/>
                </a:spcAft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260" y="6357824"/>
            <a:ext cx="3860297" cy="365210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48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48" fontAlgn="auto">
              <a:spcBef>
                <a:spcPts val="0"/>
              </a:spcBef>
              <a:spcAft>
                <a:spcPts val="0"/>
              </a:spcAft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8748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29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985" r:id="rId1"/>
    <p:sldLayoutId id="2147528986" r:id="rId2"/>
    <p:sldLayoutId id="2147528987" r:id="rId3"/>
    <p:sldLayoutId id="2147528988" r:id="rId4"/>
    <p:sldLayoutId id="2147528989" r:id="rId5"/>
    <p:sldLayoutId id="2147528990" r:id="rId6"/>
    <p:sldLayoutId id="2147528991" r:id="rId7"/>
    <p:sldLayoutId id="2147528992" r:id="rId8"/>
    <p:sldLayoutId id="2147528993" r:id="rId9"/>
    <p:sldLayoutId id="2147528994" r:id="rId10"/>
    <p:sldLayoutId id="2147528995" r:id="rId11"/>
  </p:sldLayoutIdLst>
  <p:txStyles>
    <p:titleStyle>
      <a:lvl1pPr algn="ctr" defTabSz="1218748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29" indent="-457029" algn="l" defTabSz="1218748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34" indent="-380858" algn="l" defTabSz="1218748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435" indent="-304686" algn="l" defTabSz="12187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809" indent="-304686" algn="l" defTabSz="121874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82" indent="-304686" algn="l" defTabSz="121874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559" indent="-304686" algn="l" defTabSz="121874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930" indent="-304686" algn="l" defTabSz="121874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307" indent="-304686" algn="l" defTabSz="121874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79" indent="-304686" algn="l" defTabSz="121874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5" algn="l" defTabSz="1218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8" algn="l" defTabSz="1218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5" algn="l" defTabSz="1218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96" algn="l" defTabSz="1218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72" algn="l" defTabSz="1218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45" algn="l" defTabSz="1218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619" algn="l" defTabSz="1218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93" algn="l" defTabSz="12187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403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403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403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01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997" r:id="rId1"/>
    <p:sldLayoutId id="2147528998" r:id="rId2"/>
    <p:sldLayoutId id="2147528999" r:id="rId3"/>
    <p:sldLayoutId id="2147529000" r:id="rId4"/>
    <p:sldLayoutId id="2147529001" r:id="rId5"/>
    <p:sldLayoutId id="2147529002" r:id="rId6"/>
    <p:sldLayoutId id="2147529003" r:id="rId7"/>
    <p:sldLayoutId id="2147529004" r:id="rId8"/>
    <p:sldLayoutId id="2147529005" r:id="rId9"/>
    <p:sldLayoutId id="2147529006" r:id="rId10"/>
    <p:sldLayoutId id="2147529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113750" tIns="56943" rIns="113750" bIns="569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5777"/>
            <a:ext cx="10971372" cy="4527011"/>
          </a:xfrm>
          <a:prstGeom prst="rect">
            <a:avLst/>
          </a:prstGeom>
        </p:spPr>
        <p:txBody>
          <a:bodyPr vert="horz" lIns="113750" tIns="56943" rIns="113750" bIns="569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4"/>
            <a:ext cx="2844430" cy="365210"/>
          </a:xfrm>
          <a:prstGeom prst="rect">
            <a:avLst/>
          </a:prstGeom>
        </p:spPr>
        <p:txBody>
          <a:bodyPr vert="horz" lIns="113750" tIns="56943" rIns="113750" bIns="569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5651" fontAlgn="auto">
              <a:spcBef>
                <a:spcPts val="0"/>
              </a:spcBef>
              <a:spcAft>
                <a:spcPts val="0"/>
              </a:spcAft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5651" fontAlgn="auto">
                <a:spcBef>
                  <a:spcPts val="0"/>
                </a:spcBef>
                <a:spcAft>
                  <a:spcPts val="0"/>
                </a:spcAft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8900" y="6357824"/>
            <a:ext cx="3860297" cy="365210"/>
          </a:xfrm>
          <a:prstGeom prst="rect">
            <a:avLst/>
          </a:prstGeom>
        </p:spPr>
        <p:txBody>
          <a:bodyPr vert="horz" lIns="113750" tIns="56943" rIns="113750" bIns="569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565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13750" tIns="56943" rIns="113750" bIns="569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5651" fontAlgn="auto">
              <a:spcBef>
                <a:spcPts val="0"/>
              </a:spcBef>
              <a:spcAft>
                <a:spcPts val="0"/>
              </a:spcAft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565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53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421" r:id="rId1"/>
    <p:sldLayoutId id="2147528422" r:id="rId2"/>
    <p:sldLayoutId id="2147528423" r:id="rId3"/>
    <p:sldLayoutId id="2147528424" r:id="rId4"/>
    <p:sldLayoutId id="2147528425" r:id="rId5"/>
    <p:sldLayoutId id="2147528426" r:id="rId6"/>
    <p:sldLayoutId id="2147528427" r:id="rId7"/>
    <p:sldLayoutId id="2147528428" r:id="rId8"/>
    <p:sldLayoutId id="2147528429" r:id="rId9"/>
    <p:sldLayoutId id="2147528430" r:id="rId10"/>
    <p:sldLayoutId id="2147528431" r:id="rId11"/>
  </p:sldLayoutIdLst>
  <p:txStyles>
    <p:titleStyle>
      <a:lvl1pPr algn="ctr" defTabSz="1205651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799" indent="-451799" algn="l" defTabSz="1205651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79750" indent="-376783" algn="l" defTabSz="120565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6962" indent="-301199" algn="l" defTabSz="12056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9958" indent="-301199" algn="l" defTabSz="1205651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2499" indent="-301199" algn="l" defTabSz="1205651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5085" indent="-301199" algn="l" defTabSz="120565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15" indent="-301199" algn="l" defTabSz="120565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0810" indent="-301199" algn="l" defTabSz="120565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23675" indent="-301199" algn="l" defTabSz="120565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56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2757" algn="l" defTabSz="12056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651" algn="l" defTabSz="12056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8339" algn="l" defTabSz="12056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1298" algn="l" defTabSz="12056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3703" algn="l" defTabSz="12056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6570" algn="l" defTabSz="12056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19409" algn="l" defTabSz="12056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2298" algn="l" defTabSz="12056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15738" tIns="57871" rIns="115738" bIns="5787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5158"/>
            <a:ext cx="10971372" cy="4527011"/>
          </a:xfrm>
          <a:prstGeom prst="rect">
            <a:avLst/>
          </a:prstGeom>
        </p:spPr>
        <p:txBody>
          <a:bodyPr vert="horz" lIns="115738" tIns="57871" rIns="115738" bIns="5787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4"/>
            <a:ext cx="2844430" cy="365210"/>
          </a:xfrm>
          <a:prstGeom prst="rect">
            <a:avLst/>
          </a:prstGeom>
        </p:spPr>
        <p:txBody>
          <a:bodyPr vert="horz" lIns="115738" tIns="57871" rIns="115738" bIns="5787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922" fontAlgn="auto">
              <a:spcBef>
                <a:spcPts val="0"/>
              </a:spcBef>
              <a:spcAft>
                <a:spcPts val="0"/>
              </a:spcAft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922" fontAlgn="auto">
                <a:spcBef>
                  <a:spcPts val="0"/>
                </a:spcBef>
                <a:spcAft>
                  <a:spcPts val="0"/>
                </a:spcAft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8904" y="6357824"/>
            <a:ext cx="3860297" cy="365210"/>
          </a:xfrm>
          <a:prstGeom prst="rect">
            <a:avLst/>
          </a:prstGeom>
        </p:spPr>
        <p:txBody>
          <a:bodyPr vert="horz" lIns="115738" tIns="57871" rIns="115738" bIns="5787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922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15738" tIns="57871" rIns="115738" bIns="5787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8922" fontAlgn="auto">
              <a:spcBef>
                <a:spcPts val="0"/>
              </a:spcBef>
              <a:spcAft>
                <a:spcPts val="0"/>
              </a:spcAft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892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704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709" r:id="rId1"/>
    <p:sldLayoutId id="2147528710" r:id="rId2"/>
    <p:sldLayoutId id="2147528711" r:id="rId3"/>
    <p:sldLayoutId id="2147528712" r:id="rId4"/>
    <p:sldLayoutId id="2147528713" r:id="rId5"/>
    <p:sldLayoutId id="2147528714" r:id="rId6"/>
    <p:sldLayoutId id="2147528715" r:id="rId7"/>
    <p:sldLayoutId id="2147528716" r:id="rId8"/>
    <p:sldLayoutId id="2147528717" r:id="rId9"/>
    <p:sldLayoutId id="2147528718" r:id="rId10"/>
    <p:sldLayoutId id="2147528719" r:id="rId11"/>
  </p:sldLayoutIdLst>
  <p:txStyles>
    <p:titleStyle>
      <a:lvl1pPr algn="ctr" defTabSz="120892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3107" indent="-453107" algn="l" defTabSz="120892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2369" indent="-377800" algn="l" defTabSz="120892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032" indent="-302071" algn="l" defTabSz="12089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5626" indent="-302071" algn="l" defTabSz="120892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9911" indent="-302071" algn="l" defTabSz="120892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4096" indent="-302071" algn="l" defTabSz="12089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8694" indent="-302071" algn="l" defTabSz="12089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33093" indent="-302071" algn="l" defTabSz="12089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37630" indent="-302071" algn="l" defTabSz="12089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89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352" algn="l" defTabSz="12089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922" algn="l" defTabSz="12089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3279" algn="l" defTabSz="12089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7838" algn="l" defTabSz="12089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1984" algn="l" defTabSz="12089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6424" algn="l" defTabSz="12089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0892" algn="l" defTabSz="12089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5378" algn="l" defTabSz="12089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16037" tIns="58020" rIns="116037" bIns="580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5557"/>
            <a:ext cx="10971372" cy="4527011"/>
          </a:xfrm>
          <a:prstGeom prst="rect">
            <a:avLst/>
          </a:prstGeom>
        </p:spPr>
        <p:txBody>
          <a:bodyPr vert="horz" lIns="116037" tIns="58020" rIns="116037" bIns="580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</p:spPr>
        <p:txBody>
          <a:bodyPr vert="horz" lIns="116037" tIns="58020" rIns="116037" bIns="580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402" fontAlgn="auto">
              <a:spcBef>
                <a:spcPts val="0"/>
              </a:spcBef>
              <a:spcAft>
                <a:spcPts val="0"/>
              </a:spcAft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402" fontAlgn="auto">
                <a:spcBef>
                  <a:spcPts val="0"/>
                </a:spcBef>
                <a:spcAft>
                  <a:spcPts val="0"/>
                </a:spcAft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8904" y="6357824"/>
            <a:ext cx="3860297" cy="365210"/>
          </a:xfrm>
          <a:prstGeom prst="rect">
            <a:avLst/>
          </a:prstGeom>
        </p:spPr>
        <p:txBody>
          <a:bodyPr vert="horz" lIns="116037" tIns="58020" rIns="116037" bIns="580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4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16037" tIns="58020" rIns="116037" bIns="580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402" fontAlgn="auto">
              <a:spcBef>
                <a:spcPts val="0"/>
              </a:spcBef>
              <a:spcAft>
                <a:spcPts val="0"/>
              </a:spcAft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40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12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865" r:id="rId1"/>
    <p:sldLayoutId id="2147528866" r:id="rId2"/>
    <p:sldLayoutId id="2147528867" r:id="rId3"/>
    <p:sldLayoutId id="2147528868" r:id="rId4"/>
    <p:sldLayoutId id="2147528869" r:id="rId5"/>
    <p:sldLayoutId id="2147528870" r:id="rId6"/>
    <p:sldLayoutId id="2147528871" r:id="rId7"/>
    <p:sldLayoutId id="2147528872" r:id="rId8"/>
    <p:sldLayoutId id="2147528873" r:id="rId9"/>
    <p:sldLayoutId id="2147528874" r:id="rId10"/>
    <p:sldLayoutId id="2147528875" r:id="rId11"/>
  </p:sldLayoutIdLst>
  <p:txStyles>
    <p:titleStyle>
      <a:lvl1pPr algn="ctr" defTabSz="120940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3299" indent="-453299" algn="l" defTabSz="120940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2753" indent="-377949" algn="l" defTabSz="120940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629" indent="-302199" algn="l" defTabSz="12094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458" indent="-302199" algn="l" defTabSz="120940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0999" indent="-302199" algn="l" defTabSz="120940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5418" indent="-302199" algn="l" defTabSz="12094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0262" indent="-302199" algn="l" defTabSz="12094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34907" indent="-302199" algn="l" defTabSz="12094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39678" indent="-302199" algn="l" defTabSz="12094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94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586" algn="l" defTabSz="12094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402" algn="l" defTabSz="12094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4004" algn="l" defTabSz="12094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8798" algn="l" defTabSz="12094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3200" algn="l" defTabSz="12094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7875" algn="l" defTabSz="12094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2577" algn="l" defTabSz="12094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7298" algn="l" defTabSz="12094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15869" tIns="57936" rIns="115869" bIns="5793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5681"/>
            <a:ext cx="10971372" cy="4527011"/>
          </a:xfrm>
          <a:prstGeom prst="rect">
            <a:avLst/>
          </a:prstGeom>
        </p:spPr>
        <p:txBody>
          <a:bodyPr vert="horz" lIns="115869" tIns="57936" rIns="115869" bIns="5793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4"/>
            <a:ext cx="2844430" cy="365210"/>
          </a:xfrm>
          <a:prstGeom prst="rect">
            <a:avLst/>
          </a:prstGeom>
        </p:spPr>
        <p:txBody>
          <a:bodyPr vert="horz" lIns="115869" tIns="57936" rIns="115869" bIns="5793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132" fontAlgn="auto">
              <a:spcBef>
                <a:spcPts val="0"/>
              </a:spcBef>
              <a:spcAft>
                <a:spcPts val="0"/>
              </a:spcAft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132" fontAlgn="auto">
                <a:spcBef>
                  <a:spcPts val="0"/>
                </a:spcBef>
                <a:spcAft>
                  <a:spcPts val="0"/>
                </a:spcAft>
                <a:defRPr/>
              </a:pPr>
              <a:t>05.11.2025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8904" y="6357824"/>
            <a:ext cx="3860297" cy="365210"/>
          </a:xfrm>
          <a:prstGeom prst="rect">
            <a:avLst/>
          </a:prstGeom>
        </p:spPr>
        <p:txBody>
          <a:bodyPr vert="horz" lIns="115869" tIns="57936" rIns="115869" bIns="5793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13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15869" tIns="57936" rIns="115869" bIns="5793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132" fontAlgn="auto">
              <a:spcBef>
                <a:spcPts val="0"/>
              </a:spcBef>
              <a:spcAft>
                <a:spcPts val="0"/>
              </a:spcAft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13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85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877" r:id="rId1"/>
    <p:sldLayoutId id="2147528878" r:id="rId2"/>
    <p:sldLayoutId id="2147528879" r:id="rId3"/>
    <p:sldLayoutId id="2147528880" r:id="rId4"/>
    <p:sldLayoutId id="2147528881" r:id="rId5"/>
    <p:sldLayoutId id="2147528882" r:id="rId6"/>
    <p:sldLayoutId id="2147528883" r:id="rId7"/>
    <p:sldLayoutId id="2147528884" r:id="rId8"/>
    <p:sldLayoutId id="2147528885" r:id="rId9"/>
    <p:sldLayoutId id="2147528886" r:id="rId10"/>
    <p:sldLayoutId id="2147528887" r:id="rId11"/>
  </p:sldLayoutIdLst>
  <p:txStyles>
    <p:titleStyle>
      <a:lvl1pPr algn="ctr" defTabSz="120913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3191" indent="-453191" algn="l" defTabSz="120913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2537" indent="-377865" algn="l" defTabSz="120913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293" indent="-302127" algn="l" defTabSz="120913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5990" indent="-302127" algn="l" defTabSz="120913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0387" indent="-302127" algn="l" defTabSz="120913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4674" indent="-302127" algn="l" defTabSz="12091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9380" indent="-302127" algn="l" defTabSz="12091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33887" indent="-302127" algn="l" defTabSz="12091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38526" indent="-302127" algn="l" defTabSz="12091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454" algn="l" defTabSz="120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132" algn="l" defTabSz="120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3596" algn="l" defTabSz="120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8258" algn="l" defTabSz="120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2516" algn="l" defTabSz="120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7059" algn="l" defTabSz="120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1629" algn="l" defTabSz="120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6218" algn="l" defTabSz="120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16392" tIns="58197" rIns="116392" bIns="5819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4136"/>
            <a:ext cx="10971372" cy="4527011"/>
          </a:xfrm>
          <a:prstGeom prst="rect">
            <a:avLst/>
          </a:prstGeom>
        </p:spPr>
        <p:txBody>
          <a:bodyPr vert="horz" lIns="116392" tIns="58197" rIns="116392" bIns="581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</p:spPr>
        <p:txBody>
          <a:bodyPr vert="horz" lIns="116392" tIns="58197" rIns="116392" bIns="5819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972" fontAlgn="auto">
              <a:spcBef>
                <a:spcPts val="0"/>
              </a:spcBef>
              <a:spcAft>
                <a:spcPts val="0"/>
              </a:spcAft>
              <a:defRPr/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972" fontAlgn="auto">
                <a:spcBef>
                  <a:spcPts val="0"/>
                </a:spcBef>
                <a:spcAft>
                  <a:spcPts val="0"/>
                </a:spcAft>
                <a:defRPr/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8624" y="6357824"/>
            <a:ext cx="3860297" cy="365210"/>
          </a:xfrm>
          <a:prstGeom prst="rect">
            <a:avLst/>
          </a:prstGeom>
        </p:spPr>
        <p:txBody>
          <a:bodyPr vert="horz" lIns="116392" tIns="58197" rIns="116392" bIns="5819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9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16392" tIns="58197" rIns="116392" bIns="5819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9972" fontAlgn="auto">
              <a:spcBef>
                <a:spcPts val="0"/>
              </a:spcBef>
              <a:spcAft>
                <a:spcPts val="0"/>
              </a:spcAft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0997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86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913" r:id="rId1"/>
    <p:sldLayoutId id="2147528914" r:id="rId2"/>
    <p:sldLayoutId id="2147528915" r:id="rId3"/>
    <p:sldLayoutId id="2147528916" r:id="rId4"/>
    <p:sldLayoutId id="2147528917" r:id="rId5"/>
    <p:sldLayoutId id="2147528918" r:id="rId6"/>
    <p:sldLayoutId id="2147528919" r:id="rId7"/>
    <p:sldLayoutId id="2147528920" r:id="rId8"/>
    <p:sldLayoutId id="2147528921" r:id="rId9"/>
    <p:sldLayoutId id="2147528922" r:id="rId10"/>
    <p:sldLayoutId id="2147528923" r:id="rId11"/>
  </p:sldLayoutIdLst>
  <p:txStyles>
    <p:titleStyle>
      <a:lvl1pPr algn="ctr" defTabSz="120997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3527" indent="-453527" algn="l" defTabSz="120997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3209" indent="-378127" algn="l" defTabSz="120997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2338" indent="-302351" algn="l" defTabSz="12099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7446" indent="-302351" algn="l" defTabSz="120997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2291" indent="-302351" algn="l" defTabSz="120997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6995" indent="-302351" algn="l" defTabSz="120997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2124" indent="-302351" algn="l" defTabSz="120997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37060" indent="-302351" algn="l" defTabSz="120997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2110" indent="-302351" algn="l" defTabSz="120997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99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865" algn="l" defTabSz="12099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972" algn="l" defTabSz="12099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4865" algn="l" defTabSz="12099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9938" algn="l" defTabSz="12099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4644" algn="l" defTabSz="12099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9597" algn="l" defTabSz="12099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4587" algn="l" defTabSz="12099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9578" algn="l" defTabSz="12099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 bwMode="auto">
          <a:xfrm>
            <a:off x="610581" y="274907"/>
            <a:ext cx="10970301" cy="114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20" tIns="34574" rIns="69020" bIns="345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32099" name="Текст 2"/>
          <p:cNvSpPr>
            <a:spLocks noGrp="1"/>
          </p:cNvSpPr>
          <p:nvPr>
            <p:ph type="body" idx="1"/>
          </p:nvPr>
        </p:nvSpPr>
        <p:spPr bwMode="auto">
          <a:xfrm>
            <a:off x="610581" y="1601223"/>
            <a:ext cx="10970301" cy="452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20" tIns="34574" rIns="69020" bIns="34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0703" y="6358221"/>
            <a:ext cx="2843359" cy="364802"/>
          </a:xfrm>
          <a:prstGeom prst="rect">
            <a:avLst/>
          </a:prstGeom>
        </p:spPr>
        <p:txBody>
          <a:bodyPr vert="horz" wrap="square" lIns="69020" tIns="34574" rIns="69020" bIns="34574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99442">
              <a:defRPr/>
            </a:pPr>
            <a:fld id="{ECEEAE8E-CE4D-41B5-934E-685B6FE82841}" type="datetimeFigureOut">
              <a:rPr lang="ru-RU" smtClean="0"/>
              <a:pPr defTabSz="599442"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6112" y="6358221"/>
            <a:ext cx="3859225" cy="364802"/>
          </a:xfrm>
          <a:prstGeom prst="rect">
            <a:avLst/>
          </a:prstGeom>
        </p:spPr>
        <p:txBody>
          <a:bodyPr vert="horz" wrap="square" lIns="69020" tIns="34574" rIns="69020" bIns="34574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99442"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47" y="6358221"/>
            <a:ext cx="2843359" cy="364802"/>
          </a:xfrm>
          <a:prstGeom prst="rect">
            <a:avLst/>
          </a:prstGeom>
        </p:spPr>
        <p:txBody>
          <a:bodyPr vert="horz" wrap="square" lIns="69020" tIns="34574" rIns="69020" bIns="3457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99442">
              <a:defRPr/>
            </a:pPr>
            <a:fld id="{D287A2EB-76B1-4AEF-A97A-7EA8791343C2}" type="slidenum">
              <a:rPr lang="ru-RU" smtClean="0"/>
              <a:pPr defTabSz="599442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77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937" r:id="rId1"/>
    <p:sldLayoutId id="2147528938" r:id="rId2"/>
    <p:sldLayoutId id="2147528939" r:id="rId3"/>
    <p:sldLayoutId id="2147528940" r:id="rId4"/>
    <p:sldLayoutId id="2147528941" r:id="rId5"/>
    <p:sldLayoutId id="2147528942" r:id="rId6"/>
    <p:sldLayoutId id="2147528943" r:id="rId7"/>
    <p:sldLayoutId id="2147528944" r:id="rId8"/>
    <p:sldLayoutId id="2147528945" r:id="rId9"/>
    <p:sldLayoutId id="2147528946" r:id="rId10"/>
    <p:sldLayoutId id="2147528947" r:id="rId11"/>
  </p:sldLayoutIdLst>
  <p:txStyles>
    <p:titleStyle>
      <a:lvl1pPr algn="ctr" defTabSz="690194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9019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2pPr>
      <a:lvl3pPr algn="ctr" defTabSz="69019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3pPr>
      <a:lvl4pPr algn="ctr" defTabSz="69019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4pPr>
      <a:lvl5pPr algn="ctr" defTabSz="69019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5pPr>
      <a:lvl6pPr marL="298475" algn="ctr" defTabSz="690194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6pPr>
      <a:lvl7pPr marL="596949" algn="ctr" defTabSz="690194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7pPr>
      <a:lvl8pPr marL="895426" algn="ctr" defTabSz="690194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8pPr>
      <a:lvl9pPr marL="1193902" algn="ctr" defTabSz="690194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9pPr>
    </p:titleStyle>
    <p:bodyStyle>
      <a:lvl1pPr marL="258125" indent="-258125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680" indent="-215587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62376" indent="-172068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07400" indent="-172068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2543" indent="-172068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98692" indent="-172644" algn="l" defTabSz="6904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243960" indent="-172644" algn="l" defTabSz="6904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589144" indent="-172644" algn="l" defTabSz="6904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934367" indent="-172644" algn="l" defTabSz="6904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5267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0426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35697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80869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26107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71300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16575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61736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 bwMode="auto">
          <a:xfrm>
            <a:off x="610436" y="274907"/>
            <a:ext cx="10970301" cy="114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20" tIns="34574" rIns="69020" bIns="345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32099" name="Текст 2"/>
          <p:cNvSpPr>
            <a:spLocks noGrp="1"/>
          </p:cNvSpPr>
          <p:nvPr>
            <p:ph type="body" idx="1"/>
          </p:nvPr>
        </p:nvSpPr>
        <p:spPr bwMode="auto">
          <a:xfrm>
            <a:off x="610436" y="1601223"/>
            <a:ext cx="10970301" cy="452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20" tIns="34574" rIns="69020" bIns="34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0558" y="6358221"/>
            <a:ext cx="2843359" cy="364802"/>
          </a:xfrm>
          <a:prstGeom prst="rect">
            <a:avLst/>
          </a:prstGeom>
        </p:spPr>
        <p:txBody>
          <a:bodyPr vert="horz" wrap="square" lIns="69020" tIns="34574" rIns="69020" bIns="34574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99442">
              <a:defRPr/>
            </a:pPr>
            <a:fld id="{ECEEAE8E-CE4D-41B5-934E-685B6FE82841}" type="datetimeFigureOut">
              <a:rPr lang="ru-RU" smtClean="0"/>
              <a:pPr defTabSz="599442">
                <a:defRPr/>
              </a:pPr>
              <a:t>05.11.2025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967" y="6358221"/>
            <a:ext cx="3859225" cy="364802"/>
          </a:xfrm>
          <a:prstGeom prst="rect">
            <a:avLst/>
          </a:prstGeom>
        </p:spPr>
        <p:txBody>
          <a:bodyPr vert="horz" wrap="square" lIns="69020" tIns="34574" rIns="69020" bIns="34574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99442"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502" y="6358221"/>
            <a:ext cx="2843359" cy="364802"/>
          </a:xfrm>
          <a:prstGeom prst="rect">
            <a:avLst/>
          </a:prstGeom>
        </p:spPr>
        <p:txBody>
          <a:bodyPr vert="horz" wrap="square" lIns="69020" tIns="34574" rIns="69020" bIns="3457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99442">
              <a:defRPr/>
            </a:pPr>
            <a:fld id="{D287A2EB-76B1-4AEF-A97A-7EA8791343C2}" type="slidenum">
              <a:rPr lang="ru-RU" smtClean="0"/>
              <a:pPr defTabSz="599442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4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949" r:id="rId1"/>
    <p:sldLayoutId id="2147528950" r:id="rId2"/>
    <p:sldLayoutId id="2147528951" r:id="rId3"/>
    <p:sldLayoutId id="2147528952" r:id="rId4"/>
    <p:sldLayoutId id="2147528953" r:id="rId5"/>
    <p:sldLayoutId id="2147528954" r:id="rId6"/>
    <p:sldLayoutId id="2147528955" r:id="rId7"/>
    <p:sldLayoutId id="2147528956" r:id="rId8"/>
    <p:sldLayoutId id="2147528957" r:id="rId9"/>
    <p:sldLayoutId id="2147528958" r:id="rId10"/>
    <p:sldLayoutId id="2147528959" r:id="rId11"/>
  </p:sldLayoutIdLst>
  <p:txStyles>
    <p:titleStyle>
      <a:lvl1pPr algn="ctr" defTabSz="690194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9019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2pPr>
      <a:lvl3pPr algn="ctr" defTabSz="69019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3pPr>
      <a:lvl4pPr algn="ctr" defTabSz="69019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4pPr>
      <a:lvl5pPr algn="ctr" defTabSz="690194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5pPr>
      <a:lvl6pPr marL="298475" algn="ctr" defTabSz="690194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6pPr>
      <a:lvl7pPr marL="596949" algn="ctr" defTabSz="690194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7pPr>
      <a:lvl8pPr marL="895426" algn="ctr" defTabSz="690194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8pPr>
      <a:lvl9pPr marL="1193902" algn="ctr" defTabSz="690194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9pPr>
    </p:titleStyle>
    <p:bodyStyle>
      <a:lvl1pPr marL="258125" indent="-258125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680" indent="-215587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62376" indent="-172068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07400" indent="-172068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2543" indent="-172068" algn="l" defTabSz="69019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98692" indent="-172644" algn="l" defTabSz="6904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243960" indent="-172644" algn="l" defTabSz="6904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589144" indent="-172644" algn="l" defTabSz="6904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934367" indent="-172644" algn="l" defTabSz="6904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5267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0426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35697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80869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26107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71300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16575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61736" algn="l" defTabSz="6904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712" y="365210"/>
            <a:ext cx="10514231" cy="1325870"/>
          </a:xfrm>
          <a:prstGeom prst="rect">
            <a:avLst/>
          </a:prstGeom>
        </p:spPr>
        <p:txBody>
          <a:bodyPr vert="horz" lIns="91000" tIns="45480" rIns="91000" bIns="4548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712" y="1826048"/>
            <a:ext cx="10514231" cy="4352346"/>
          </a:xfrm>
          <a:prstGeom prst="rect">
            <a:avLst/>
          </a:prstGeom>
        </p:spPr>
        <p:txBody>
          <a:bodyPr vert="horz" lIns="91000" tIns="45480" rIns="91000" bIns="4548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713" y="6357822"/>
            <a:ext cx="2742843" cy="365210"/>
          </a:xfrm>
          <a:prstGeom prst="rect">
            <a:avLst/>
          </a:prstGeom>
        </p:spPr>
        <p:txBody>
          <a:bodyPr vert="horz" lIns="91000" tIns="45480" rIns="91000" bIns="454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914A77-5833-4543-ADC1-7DAD02BE28D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05.11.2025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000" tIns="45480" rIns="91000" bIns="454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000" tIns="45480" rIns="91000" bIns="454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178890-DCAB-4AE6-AE60-6E3BB142AB2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33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961" r:id="rId1"/>
    <p:sldLayoutId id="2147528962" r:id="rId2"/>
    <p:sldLayoutId id="2147528963" r:id="rId3"/>
    <p:sldLayoutId id="2147528964" r:id="rId4"/>
    <p:sldLayoutId id="2147528965" r:id="rId5"/>
    <p:sldLayoutId id="2147528966" r:id="rId6"/>
    <p:sldLayoutId id="2147528967" r:id="rId7"/>
    <p:sldLayoutId id="2147528968" r:id="rId8"/>
    <p:sldLayoutId id="2147528969" r:id="rId9"/>
    <p:sldLayoutId id="2147528970" r:id="rId10"/>
    <p:sldLayoutId id="2147528971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18" Type="http://schemas.openxmlformats.org/officeDocument/2006/relationships/image" Target="../media/image19.gif"/><Relationship Id="rId26" Type="http://schemas.microsoft.com/office/2007/relationships/hdphoto" Target="../media/hdphoto1.wdp"/><Relationship Id="rId3" Type="http://schemas.openxmlformats.org/officeDocument/2006/relationships/image" Target="../media/image4.png"/><Relationship Id="rId21" Type="http://schemas.openxmlformats.org/officeDocument/2006/relationships/image" Target="../media/image22.gif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17" Type="http://schemas.openxmlformats.org/officeDocument/2006/relationships/image" Target="../media/image18.gif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gif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24" Type="http://schemas.openxmlformats.org/officeDocument/2006/relationships/image" Target="../media/image25.gif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23" Type="http://schemas.openxmlformats.org/officeDocument/2006/relationships/image" Target="../media/image24.gif"/><Relationship Id="rId10" Type="http://schemas.openxmlformats.org/officeDocument/2006/relationships/image" Target="../media/image11.gif"/><Relationship Id="rId19" Type="http://schemas.openxmlformats.org/officeDocument/2006/relationships/image" Target="../media/image20.gif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gif"/><Relationship Id="rId22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42257" y="2299847"/>
            <a:ext cx="12190413" cy="1389399"/>
          </a:xfrm>
          <a:prstGeom prst="rect">
            <a:avLst/>
          </a:prstGeom>
          <a:noFill/>
          <a:ln>
            <a:noFill/>
          </a:ln>
          <a:extLst/>
        </p:spPr>
        <p:txBody>
          <a:bodyPr lIns="93886" tIns="46901" rIns="93886" bIns="46901">
            <a:spAutoFit/>
          </a:bodyPr>
          <a:lstStyle/>
          <a:p>
            <a:pPr algn="ctr" defTabSz="1056846">
              <a:defRPr/>
            </a:pPr>
            <a:r>
              <a:rPr lang="ru-RU" sz="3200" b="1" dirty="0">
                <a:solidFill>
                  <a:prstClr val="white">
                    <a:lumMod val="95000"/>
                  </a:prstClr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АНАЛИТИЧЕСКИЕ МАТЕРИАЛЫ </a:t>
            </a:r>
          </a:p>
          <a:p>
            <a:pPr algn="ctr" defTabSz="1056846">
              <a:defRPr/>
            </a:pPr>
            <a:r>
              <a:rPr lang="ru-RU" sz="3200" b="1" dirty="0">
                <a:solidFill>
                  <a:prstClr val="white">
                    <a:lumMod val="95000"/>
                  </a:prstClr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И МОДЕЛИ РАЗВИТИЯ ОБСТАНОВКИ</a:t>
            </a:r>
          </a:p>
          <a:p>
            <a:pPr algn="ctr" defTabSz="1056846">
              <a:defRPr/>
            </a:pPr>
            <a:r>
              <a:rPr lang="ru-RU" sz="2000" b="1" i="1" dirty="0">
                <a:solidFill>
                  <a:prstClr val="white">
                    <a:lumMod val="95000"/>
                  </a:prstClr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 Республики  Татарстан  на  </a:t>
            </a:r>
            <a:r>
              <a:rPr lang="ru-RU" sz="2000" b="1" i="1" dirty="0" smtClean="0">
                <a:solidFill>
                  <a:prstClr val="white">
                    <a:lumMod val="95000"/>
                  </a:prstClr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5  ноября 2025  </a:t>
            </a:r>
            <a:r>
              <a:rPr lang="ru-RU" sz="2000" b="1" i="1" dirty="0">
                <a:solidFill>
                  <a:prstClr val="white">
                    <a:lumMod val="95000"/>
                  </a:prstClr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года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7807" y="229395"/>
            <a:ext cx="11734800" cy="6400800"/>
          </a:xfrm>
          <a:prstGeom prst="rect">
            <a:avLst/>
          </a:prstGeom>
          <a:noFill/>
          <a:ln w="101600" cmpd="tri">
            <a:solidFill>
              <a:schemeClr val="tx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24" tIns="44767" rIns="89624" bIns="44767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62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" y="723223"/>
            <a:ext cx="12191005" cy="613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1460283" y="77262"/>
            <a:ext cx="625919" cy="526555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317" y="-7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4" tIns="38748" rIns="77494" bIns="38748" anchor="ctr"/>
          <a:lstStyle>
            <a:defPPr>
              <a:defRPr lang="ru-RU"/>
            </a:defPPr>
            <a:lvl1pPr algn="ctr" defTabSz="778206"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>
                <a:latin typeface="Times New Roman" pitchFamily="18" charset="0"/>
              </a:rPr>
              <a:t>ИНФОРМАЦИОННЫЕ МАТЕРИАЛЫ ПО ПОРЫВАМ ВЕТРА </a:t>
            </a:r>
          </a:p>
          <a:p>
            <a:r>
              <a:rPr lang="ru-RU" dirty="0">
                <a:latin typeface="Times New Roman" pitchFamily="18" charset="0"/>
              </a:rPr>
              <a:t>НА ТЕРРИТОРИИ </a:t>
            </a:r>
            <a:r>
              <a:rPr lang="ru-RU" dirty="0" smtClean="0">
                <a:latin typeface="Times New Roman" pitchFamily="18" charset="0"/>
              </a:rPr>
              <a:t>БУГУЛЬМИНСКОГО РАЙОНА </a:t>
            </a:r>
            <a:r>
              <a:rPr lang="ru-RU" dirty="0">
                <a:latin typeface="Times New Roman" pitchFamily="18" charset="0"/>
              </a:rPr>
              <a:t>РЕСПУБЛИКИ ТАТАРСТАН</a:t>
            </a:r>
          </a:p>
          <a:p>
            <a:r>
              <a:rPr lang="ru-RU" dirty="0">
                <a:latin typeface="Times New Roman" pitchFamily="18" charset="0"/>
              </a:rPr>
              <a:t>(РИСК НАРУШЕНИЯ ЭЛЕКТРОСНАБЖЕНИЯ</a:t>
            </a:r>
            <a:r>
              <a:rPr lang="ru-RU" altLang="ru-RU" dirty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489" name="Группа 488"/>
          <p:cNvGrpSpPr/>
          <p:nvPr/>
        </p:nvGrpSpPr>
        <p:grpSpPr>
          <a:xfrm>
            <a:off x="9333971" y="2428562"/>
            <a:ext cx="3228099" cy="3744488"/>
            <a:chOff x="9295606" y="2428506"/>
            <a:chExt cx="3228099" cy="3744488"/>
          </a:xfrm>
        </p:grpSpPr>
        <p:grpSp>
          <p:nvGrpSpPr>
            <p:cNvPr id="490" name="Группа 489"/>
            <p:cNvGrpSpPr/>
            <p:nvPr/>
          </p:nvGrpSpPr>
          <p:grpSpPr>
            <a:xfrm>
              <a:off x="9295606" y="2428506"/>
              <a:ext cx="3228099" cy="3744488"/>
              <a:chOff x="9598692" y="2296552"/>
              <a:chExt cx="3228099" cy="3744489"/>
            </a:xfrm>
          </p:grpSpPr>
          <p:grpSp>
            <p:nvGrpSpPr>
              <p:cNvPr id="492" name="Группа 491"/>
              <p:cNvGrpSpPr/>
              <p:nvPr/>
            </p:nvGrpSpPr>
            <p:grpSpPr>
              <a:xfrm>
                <a:off x="9598692" y="2296552"/>
                <a:ext cx="3228099" cy="3744489"/>
                <a:chOff x="7765304" y="4457439"/>
                <a:chExt cx="3228519" cy="3743622"/>
              </a:xfrm>
            </p:grpSpPr>
            <p:grpSp>
              <p:nvGrpSpPr>
                <p:cNvPr id="494" name="Группа 493"/>
                <p:cNvGrpSpPr/>
                <p:nvPr/>
              </p:nvGrpSpPr>
              <p:grpSpPr>
                <a:xfrm>
                  <a:off x="7765304" y="4457439"/>
                  <a:ext cx="3228519" cy="3743622"/>
                  <a:chOff x="6897580" y="4082211"/>
                  <a:chExt cx="2871053" cy="2764039"/>
                </a:xfrm>
              </p:grpSpPr>
              <p:sp>
                <p:nvSpPr>
                  <p:cNvPr id="49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6917" y="6209278"/>
                    <a:ext cx="1460940" cy="1521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2" tIns="63992" rIns="127982" bIns="63992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altLang="ru-RU" sz="50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97" name="Группа 496"/>
                  <p:cNvGrpSpPr/>
                  <p:nvPr/>
                </p:nvGrpSpPr>
                <p:grpSpPr>
                  <a:xfrm>
                    <a:off x="6897580" y="4082211"/>
                    <a:ext cx="2871053" cy="2764039"/>
                    <a:chOff x="9401429" y="1559479"/>
                    <a:chExt cx="3285374" cy="5253681"/>
                  </a:xfrm>
                </p:grpSpPr>
                <p:grpSp>
                  <p:nvGrpSpPr>
                    <p:cNvPr id="502" name="Группа 501"/>
                    <p:cNvGrpSpPr/>
                    <p:nvPr/>
                  </p:nvGrpSpPr>
                  <p:grpSpPr>
                    <a:xfrm>
                      <a:off x="9401429" y="1559479"/>
                      <a:ext cx="3285374" cy="5253681"/>
                      <a:chOff x="6759623" y="3727167"/>
                      <a:chExt cx="2675681" cy="3113013"/>
                    </a:xfrm>
                  </p:grpSpPr>
                  <p:sp>
                    <p:nvSpPr>
                      <p:cNvPr id="507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59623" y="3767481"/>
                        <a:ext cx="2134158" cy="30726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08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06136" y="5669858"/>
                        <a:ext cx="1833906" cy="363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- прогноз нарушения 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ЛЭП </a:t>
                        </a: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(УГМС)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09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74325" y="3727167"/>
                        <a:ext cx="160638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Условные обозначения</a:t>
                        </a:r>
                      </a:p>
                    </p:txBody>
                  </p:sp>
                  <p:sp>
                    <p:nvSpPr>
                      <p:cNvPr id="510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87581" y="6232909"/>
                        <a:ext cx="1609849" cy="209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11" name="TextBox 10"/>
                      <p:cNvSpPr txBox="1"/>
                      <p:nvPr/>
                    </p:nvSpPr>
                    <p:spPr>
                      <a:xfrm>
                        <a:off x="6844151" y="6597757"/>
                        <a:ext cx="591514" cy="20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>
                        <a:softEdge rad="63500"/>
                      </a:effectLst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000" dirty="0" smtClean="0">
                            <a:solidFill>
                              <a:prstClr val="black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Город</a:t>
                        </a:r>
                        <a:endParaRPr lang="ru-RU" sz="1000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2" name="Полилиния 511"/>
                      <p:cNvSpPr/>
                      <p:nvPr/>
                    </p:nvSpPr>
                    <p:spPr>
                      <a:xfrm>
                        <a:off x="6881233" y="5740396"/>
                        <a:ext cx="324905" cy="204788"/>
                      </a:xfrm>
                      <a:custGeom>
                        <a:avLst/>
                        <a:gdLst>
                          <a:gd name="connsiteX0" fmla="*/ 42863 w 324905"/>
                          <a:gd name="connsiteY0" fmla="*/ 28575 h 204788"/>
                          <a:gd name="connsiteX1" fmla="*/ 47625 w 324905"/>
                          <a:gd name="connsiteY1" fmla="*/ 4763 h 204788"/>
                          <a:gd name="connsiteX2" fmla="*/ 61913 w 324905"/>
                          <a:gd name="connsiteY2" fmla="*/ 0 h 204788"/>
                          <a:gd name="connsiteX3" fmla="*/ 95250 w 324905"/>
                          <a:gd name="connsiteY3" fmla="*/ 4763 h 204788"/>
                          <a:gd name="connsiteX4" fmla="*/ 200025 w 324905"/>
                          <a:gd name="connsiteY4" fmla="*/ 9525 h 204788"/>
                          <a:gd name="connsiteX5" fmla="*/ 252413 w 324905"/>
                          <a:gd name="connsiteY5" fmla="*/ 14288 h 204788"/>
                          <a:gd name="connsiteX6" fmla="*/ 280988 w 324905"/>
                          <a:gd name="connsiteY6" fmla="*/ 23813 h 204788"/>
                          <a:gd name="connsiteX7" fmla="*/ 285750 w 324905"/>
                          <a:gd name="connsiteY7" fmla="*/ 52388 h 204788"/>
                          <a:gd name="connsiteX8" fmla="*/ 300038 w 324905"/>
                          <a:gd name="connsiteY8" fmla="*/ 57150 h 204788"/>
                          <a:gd name="connsiteX9" fmla="*/ 314325 w 324905"/>
                          <a:gd name="connsiteY9" fmla="*/ 66675 h 204788"/>
                          <a:gd name="connsiteX10" fmla="*/ 323850 w 324905"/>
                          <a:gd name="connsiteY10" fmla="*/ 80963 h 204788"/>
                          <a:gd name="connsiteX11" fmla="*/ 319088 w 324905"/>
                          <a:gd name="connsiteY11" fmla="*/ 180975 h 204788"/>
                          <a:gd name="connsiteX12" fmla="*/ 300038 w 324905"/>
                          <a:gd name="connsiteY12" fmla="*/ 185738 h 204788"/>
                          <a:gd name="connsiteX13" fmla="*/ 228600 w 324905"/>
                          <a:gd name="connsiteY13" fmla="*/ 190500 h 204788"/>
                          <a:gd name="connsiteX14" fmla="*/ 209550 w 324905"/>
                          <a:gd name="connsiteY14" fmla="*/ 195263 h 204788"/>
                          <a:gd name="connsiteX15" fmla="*/ 185738 w 324905"/>
                          <a:gd name="connsiteY15" fmla="*/ 200025 h 204788"/>
                          <a:gd name="connsiteX16" fmla="*/ 171450 w 324905"/>
                          <a:gd name="connsiteY16" fmla="*/ 204788 h 204788"/>
                          <a:gd name="connsiteX17" fmla="*/ 152400 w 324905"/>
                          <a:gd name="connsiteY17" fmla="*/ 190500 h 204788"/>
                          <a:gd name="connsiteX18" fmla="*/ 138113 w 324905"/>
                          <a:gd name="connsiteY18" fmla="*/ 180975 h 204788"/>
                          <a:gd name="connsiteX19" fmla="*/ 123825 w 324905"/>
                          <a:gd name="connsiteY19" fmla="*/ 166688 h 204788"/>
                          <a:gd name="connsiteX20" fmla="*/ 95250 w 324905"/>
                          <a:gd name="connsiteY20" fmla="*/ 152400 h 204788"/>
                          <a:gd name="connsiteX21" fmla="*/ 42863 w 324905"/>
                          <a:gd name="connsiteY21" fmla="*/ 147638 h 204788"/>
                          <a:gd name="connsiteX22" fmla="*/ 14288 w 324905"/>
                          <a:gd name="connsiteY22" fmla="*/ 133350 h 204788"/>
                          <a:gd name="connsiteX23" fmla="*/ 4763 w 324905"/>
                          <a:gd name="connsiteY23" fmla="*/ 119063 h 204788"/>
                          <a:gd name="connsiteX24" fmla="*/ 0 w 324905"/>
                          <a:gd name="connsiteY24" fmla="*/ 104775 h 204788"/>
                          <a:gd name="connsiteX25" fmla="*/ 19050 w 324905"/>
                          <a:gd name="connsiteY25" fmla="*/ 42863 h 204788"/>
                          <a:gd name="connsiteX26" fmla="*/ 42863 w 324905"/>
                          <a:gd name="connsiteY26" fmla="*/ 28575 h 204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8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513" name="Прямоугольник 512"/>
                      <p:cNvSpPr/>
                      <p:nvPr/>
                    </p:nvSpPr>
                    <p:spPr>
                      <a:xfrm>
                        <a:off x="6789967" y="6011515"/>
                        <a:ext cx="527227" cy="1381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8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321/20</a:t>
                        </a:r>
                      </a:p>
                    </p:txBody>
                  </p:sp>
                  <p:sp>
                    <p:nvSpPr>
                      <p:cNvPr id="514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49111" y="6567185"/>
                        <a:ext cx="1831079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муниципальное образование</a:t>
                        </a:r>
                      </a:p>
                    </p:txBody>
                  </p:sp>
                  <p:sp>
                    <p:nvSpPr>
                      <p:cNvPr id="515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8811" y="4751625"/>
                        <a:ext cx="189649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линии электропередач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6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66267" y="5973077"/>
                        <a:ext cx="1898652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</a:t>
                        </a: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протяженность ЛЭП/ТП (шт.)</a:t>
                        </a:r>
                      </a:p>
                    </p:txBody>
                  </p:sp>
                </p:grpSp>
                <p:sp>
                  <p:nvSpPr>
                    <p:cNvPr id="503" name="Скругленный прямоугольник 502"/>
                    <p:cNvSpPr/>
                    <p:nvPr/>
                  </p:nvSpPr>
                  <p:spPr>
                    <a:xfrm>
                      <a:off x="9637258" y="6127238"/>
                      <a:ext cx="282820" cy="225201"/>
                    </a:xfrm>
                    <a:prstGeom prst="round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p:txBody>
                </p:sp>
                <p:sp>
                  <p:nvSpPr>
                    <p:cNvPr id="50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08980" y="5925488"/>
                      <a:ext cx="2202328" cy="54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80200" tIns="40101" rIns="80200" bIns="40101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5547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износ электроэнергетических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 </a:t>
                      </a:r>
                    </a:p>
                  </p:txBody>
                </p:sp>
                <p:sp>
                  <p:nvSpPr>
                    <p:cNvPr id="505" name="Прямоугольник 504"/>
                    <p:cNvSpPr/>
                    <p:nvPr/>
                  </p:nvSpPr>
                  <p:spPr>
                    <a:xfrm>
                      <a:off x="9438681" y="5747122"/>
                      <a:ext cx="658385" cy="230603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68571" tIns="34286" rIns="68571" bIns="34286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0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19/330</a:t>
                      </a:r>
                    </a:p>
                  </p:txBody>
                </p:sp>
                <p:sp>
                  <p:nvSpPr>
                    <p:cNvPr id="50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25082" y="5647837"/>
                      <a:ext cx="1868848" cy="3972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73" tIns="63988" rIns="127973" bIns="63988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кол-во домов /населения</a:t>
                      </a:r>
                    </a:p>
                  </p:txBody>
                </p:sp>
              </p:grpSp>
              <p:sp>
                <p:nvSpPr>
                  <p:cNvPr id="49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35606" y="5464351"/>
                    <a:ext cx="1948620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количество </a:t>
                    </a:r>
                    <a:r>
                      <a:rPr lang="ru-RU" altLang="ru-RU" sz="1000" kern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осадков (УГМС), </a:t>
                    </a: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мм</a:t>
                    </a:r>
                  </a:p>
                </p:txBody>
              </p:sp>
              <p:sp>
                <p:nvSpPr>
                  <p:cNvPr id="499" name="TextBox 23"/>
                  <p:cNvSpPr txBox="1"/>
                  <p:nvPr/>
                </p:nvSpPr>
                <p:spPr>
                  <a:xfrm>
                    <a:off x="7029503" y="5479167"/>
                    <a:ext cx="383894" cy="181751"/>
                  </a:xfrm>
                  <a:prstGeom prst="rect">
                    <a:avLst/>
                  </a:prstGeom>
                  <a:solidFill>
                    <a:srgbClr val="4F81BD">
                      <a:lumMod val="75000"/>
                    </a:srgbClr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1000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00" name="TextBox 23"/>
                  <p:cNvSpPr txBox="1"/>
                  <p:nvPr/>
                </p:nvSpPr>
                <p:spPr>
                  <a:xfrm>
                    <a:off x="7041092" y="5647261"/>
                    <a:ext cx="372305" cy="181751"/>
                  </a:xfrm>
                  <a:prstGeom prst="rect">
                    <a:avLst/>
                  </a:prstGeom>
                  <a:solidFill>
                    <a:srgbClr val="FF9900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15</a:t>
                    </a:r>
                    <a:endPara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857" y="5637358"/>
                    <a:ext cx="1659776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порывы ветра (УГМС), м/с</a:t>
                    </a:r>
                  </a:p>
                </p:txBody>
              </p:sp>
            </p:grpSp>
            <p:pic>
              <p:nvPicPr>
                <p:cNvPr id="495" name="Рисунок 49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0671" y="5312003"/>
                  <a:ext cx="534813" cy="994204"/>
                </a:xfrm>
                <a:prstGeom prst="rect">
                  <a:avLst/>
                </a:prstGeom>
              </p:spPr>
            </p:pic>
          </p:grpSp>
          <p:sp>
            <p:nvSpPr>
              <p:cNvPr id="493" name="Text Box 97"/>
              <p:cNvSpPr txBox="1">
                <a:spLocks noChangeArrowheads="1"/>
              </p:cNvSpPr>
              <p:nvPr/>
            </p:nvSpPr>
            <p:spPr bwMode="auto">
              <a:xfrm>
                <a:off x="9904929" y="2603355"/>
                <a:ext cx="1676643" cy="28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8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порывы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ветра, м/с</a:t>
                </a:r>
              </a:p>
            </p:txBody>
          </p:sp>
        </p:grpSp>
        <p:pic>
          <p:nvPicPr>
            <p:cNvPr id="49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544" y="2614316"/>
              <a:ext cx="174299" cy="1638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0" name="Группа 399"/>
          <p:cNvGrpSpPr/>
          <p:nvPr/>
        </p:nvGrpSpPr>
        <p:grpSpPr>
          <a:xfrm>
            <a:off x="4587990" y="4604617"/>
            <a:ext cx="1449094" cy="688260"/>
            <a:chOff x="6033958" y="5378644"/>
            <a:chExt cx="1448527" cy="688737"/>
          </a:xfrm>
        </p:grpSpPr>
        <p:sp>
          <p:nvSpPr>
            <p:cNvPr id="401" name="TextBox 10"/>
            <p:cNvSpPr txBox="1"/>
            <p:nvPr/>
          </p:nvSpPr>
          <p:spPr>
            <a:xfrm>
              <a:off x="6060085" y="5378644"/>
              <a:ext cx="1422400" cy="203241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>
                  <a:solidFill>
                    <a:prstClr val="black"/>
                  </a:solidFill>
                </a:rPr>
                <a:t>Бугульминский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02" name="TextBox 23"/>
            <p:cNvSpPr txBox="1"/>
            <p:nvPr/>
          </p:nvSpPr>
          <p:spPr>
            <a:xfrm>
              <a:off x="6297805" y="5543857"/>
              <a:ext cx="476797" cy="2453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r>
                <a:rPr lang="ru-RU" dirty="0" smtClean="0"/>
                <a:t>3</a:t>
              </a:r>
              <a:endParaRPr lang="ru-RU" dirty="0"/>
            </a:p>
          </p:txBody>
        </p:sp>
        <p:sp>
          <p:nvSpPr>
            <p:cNvPr id="403" name="TextBox 23"/>
            <p:cNvSpPr txBox="1"/>
            <p:nvPr/>
          </p:nvSpPr>
          <p:spPr>
            <a:xfrm>
              <a:off x="6691239" y="5548515"/>
              <a:ext cx="656220" cy="24533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>
                  <a:solidFill>
                    <a:prstClr val="black"/>
                  </a:solidFill>
                </a:rPr>
                <a:t>15-18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404" name="Скругленный прямоугольник 403"/>
            <p:cNvSpPr/>
            <p:nvPr/>
          </p:nvSpPr>
          <p:spPr>
            <a:xfrm>
              <a:off x="6934248" y="5731807"/>
              <a:ext cx="341642" cy="147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55%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Прямоугольник 404"/>
            <p:cNvSpPr/>
            <p:nvPr/>
          </p:nvSpPr>
          <p:spPr bwMode="auto">
            <a:xfrm>
              <a:off x="6033958" y="5736774"/>
              <a:ext cx="882649" cy="131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/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1760,4/511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Прямоугольник 405"/>
            <p:cNvSpPr/>
            <p:nvPr/>
          </p:nvSpPr>
          <p:spPr bwMode="auto">
            <a:xfrm>
              <a:off x="6034060" y="5901357"/>
              <a:ext cx="1236088" cy="16602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/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16281/98145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8" name="Рисунок 40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88437" t="7778" r="312" b="87778"/>
          <a:stretch/>
        </p:blipFill>
        <p:spPr>
          <a:xfrm>
            <a:off x="75614" y="645055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52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7" y="738315"/>
            <a:ext cx="12197757" cy="612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1460283" y="77262"/>
            <a:ext cx="625919" cy="526555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317" y="-7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4" tIns="38748" rIns="77494" bIns="38748" anchor="ctr"/>
          <a:lstStyle>
            <a:defPPr>
              <a:defRPr lang="ru-RU"/>
            </a:defPPr>
            <a:lvl1pPr algn="ctr" defTabSz="778206"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>
                <a:latin typeface="Times New Roman" pitchFamily="18" charset="0"/>
              </a:rPr>
              <a:t>ИНФОРМАЦИОННЫЕ МАТЕРИАЛЫ ПО ПОРЫВАМ ВЕТРА </a:t>
            </a:r>
          </a:p>
          <a:p>
            <a:r>
              <a:rPr lang="ru-RU" dirty="0">
                <a:latin typeface="Times New Roman" pitchFamily="18" charset="0"/>
              </a:rPr>
              <a:t>НА ТЕРРИТОРИИ </a:t>
            </a:r>
            <a:r>
              <a:rPr lang="ru-RU" dirty="0" smtClean="0">
                <a:latin typeface="Times New Roman" pitchFamily="18" charset="0"/>
              </a:rPr>
              <a:t>БАВЛИНСКОГО РАЙОНА </a:t>
            </a:r>
            <a:r>
              <a:rPr lang="ru-RU" dirty="0">
                <a:latin typeface="Times New Roman" pitchFamily="18" charset="0"/>
              </a:rPr>
              <a:t>РЕСПУБЛИКИ ТАТАРСТАН</a:t>
            </a:r>
          </a:p>
          <a:p>
            <a:r>
              <a:rPr lang="ru-RU" dirty="0">
                <a:latin typeface="Times New Roman" pitchFamily="18" charset="0"/>
              </a:rPr>
              <a:t>(РИСК НАРУШЕНИЯ ЭЛЕКТРОСНАБЖЕНИЯ</a:t>
            </a:r>
            <a:r>
              <a:rPr lang="ru-RU" altLang="ru-RU" dirty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489" name="Группа 488"/>
          <p:cNvGrpSpPr/>
          <p:nvPr/>
        </p:nvGrpSpPr>
        <p:grpSpPr>
          <a:xfrm>
            <a:off x="9333971" y="2428562"/>
            <a:ext cx="3228099" cy="3744488"/>
            <a:chOff x="9295606" y="2428506"/>
            <a:chExt cx="3228099" cy="3744488"/>
          </a:xfrm>
        </p:grpSpPr>
        <p:grpSp>
          <p:nvGrpSpPr>
            <p:cNvPr id="490" name="Группа 489"/>
            <p:cNvGrpSpPr/>
            <p:nvPr/>
          </p:nvGrpSpPr>
          <p:grpSpPr>
            <a:xfrm>
              <a:off x="9295606" y="2428506"/>
              <a:ext cx="3228099" cy="3744488"/>
              <a:chOff x="9598692" y="2296552"/>
              <a:chExt cx="3228099" cy="3744489"/>
            </a:xfrm>
          </p:grpSpPr>
          <p:grpSp>
            <p:nvGrpSpPr>
              <p:cNvPr id="492" name="Группа 491"/>
              <p:cNvGrpSpPr/>
              <p:nvPr/>
            </p:nvGrpSpPr>
            <p:grpSpPr>
              <a:xfrm>
                <a:off x="9598692" y="2296552"/>
                <a:ext cx="3228099" cy="3744489"/>
                <a:chOff x="7765304" y="4457439"/>
                <a:chExt cx="3228519" cy="3743622"/>
              </a:xfrm>
            </p:grpSpPr>
            <p:grpSp>
              <p:nvGrpSpPr>
                <p:cNvPr id="494" name="Группа 493"/>
                <p:cNvGrpSpPr/>
                <p:nvPr/>
              </p:nvGrpSpPr>
              <p:grpSpPr>
                <a:xfrm>
                  <a:off x="7765304" y="4457439"/>
                  <a:ext cx="3228519" cy="3743622"/>
                  <a:chOff x="6897580" y="4082211"/>
                  <a:chExt cx="2871053" cy="2764039"/>
                </a:xfrm>
              </p:grpSpPr>
              <p:sp>
                <p:nvSpPr>
                  <p:cNvPr id="49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6917" y="6209278"/>
                    <a:ext cx="1460940" cy="1521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2" tIns="63992" rIns="127982" bIns="63992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altLang="ru-RU" sz="50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97" name="Группа 496"/>
                  <p:cNvGrpSpPr/>
                  <p:nvPr/>
                </p:nvGrpSpPr>
                <p:grpSpPr>
                  <a:xfrm>
                    <a:off x="6897580" y="4082211"/>
                    <a:ext cx="2871053" cy="2764039"/>
                    <a:chOff x="9401429" y="1559479"/>
                    <a:chExt cx="3285374" cy="5253681"/>
                  </a:xfrm>
                </p:grpSpPr>
                <p:grpSp>
                  <p:nvGrpSpPr>
                    <p:cNvPr id="502" name="Группа 501"/>
                    <p:cNvGrpSpPr/>
                    <p:nvPr/>
                  </p:nvGrpSpPr>
                  <p:grpSpPr>
                    <a:xfrm>
                      <a:off x="9401429" y="1559479"/>
                      <a:ext cx="3285374" cy="5253681"/>
                      <a:chOff x="6759623" y="3727167"/>
                      <a:chExt cx="2675681" cy="3113013"/>
                    </a:xfrm>
                  </p:grpSpPr>
                  <p:sp>
                    <p:nvSpPr>
                      <p:cNvPr id="507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59623" y="3767481"/>
                        <a:ext cx="2134158" cy="30726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08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06136" y="5669858"/>
                        <a:ext cx="1833906" cy="363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- прогноз нарушения 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ЛЭП </a:t>
                        </a: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(УГМС)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09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74325" y="3727167"/>
                        <a:ext cx="160638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Условные обозначения</a:t>
                        </a:r>
                      </a:p>
                    </p:txBody>
                  </p:sp>
                  <p:sp>
                    <p:nvSpPr>
                      <p:cNvPr id="510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87581" y="6232909"/>
                        <a:ext cx="1609849" cy="209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11" name="TextBox 10"/>
                      <p:cNvSpPr txBox="1"/>
                      <p:nvPr/>
                    </p:nvSpPr>
                    <p:spPr>
                      <a:xfrm>
                        <a:off x="6844151" y="6597757"/>
                        <a:ext cx="591514" cy="20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>
                        <a:softEdge rad="63500"/>
                      </a:effectLst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000" dirty="0" smtClean="0">
                            <a:solidFill>
                              <a:prstClr val="black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Город</a:t>
                        </a:r>
                        <a:endParaRPr lang="ru-RU" sz="1000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2" name="Полилиния 511"/>
                      <p:cNvSpPr/>
                      <p:nvPr/>
                    </p:nvSpPr>
                    <p:spPr>
                      <a:xfrm>
                        <a:off x="6881233" y="5740396"/>
                        <a:ext cx="324905" cy="204788"/>
                      </a:xfrm>
                      <a:custGeom>
                        <a:avLst/>
                        <a:gdLst>
                          <a:gd name="connsiteX0" fmla="*/ 42863 w 324905"/>
                          <a:gd name="connsiteY0" fmla="*/ 28575 h 204788"/>
                          <a:gd name="connsiteX1" fmla="*/ 47625 w 324905"/>
                          <a:gd name="connsiteY1" fmla="*/ 4763 h 204788"/>
                          <a:gd name="connsiteX2" fmla="*/ 61913 w 324905"/>
                          <a:gd name="connsiteY2" fmla="*/ 0 h 204788"/>
                          <a:gd name="connsiteX3" fmla="*/ 95250 w 324905"/>
                          <a:gd name="connsiteY3" fmla="*/ 4763 h 204788"/>
                          <a:gd name="connsiteX4" fmla="*/ 200025 w 324905"/>
                          <a:gd name="connsiteY4" fmla="*/ 9525 h 204788"/>
                          <a:gd name="connsiteX5" fmla="*/ 252413 w 324905"/>
                          <a:gd name="connsiteY5" fmla="*/ 14288 h 204788"/>
                          <a:gd name="connsiteX6" fmla="*/ 280988 w 324905"/>
                          <a:gd name="connsiteY6" fmla="*/ 23813 h 204788"/>
                          <a:gd name="connsiteX7" fmla="*/ 285750 w 324905"/>
                          <a:gd name="connsiteY7" fmla="*/ 52388 h 204788"/>
                          <a:gd name="connsiteX8" fmla="*/ 300038 w 324905"/>
                          <a:gd name="connsiteY8" fmla="*/ 57150 h 204788"/>
                          <a:gd name="connsiteX9" fmla="*/ 314325 w 324905"/>
                          <a:gd name="connsiteY9" fmla="*/ 66675 h 204788"/>
                          <a:gd name="connsiteX10" fmla="*/ 323850 w 324905"/>
                          <a:gd name="connsiteY10" fmla="*/ 80963 h 204788"/>
                          <a:gd name="connsiteX11" fmla="*/ 319088 w 324905"/>
                          <a:gd name="connsiteY11" fmla="*/ 180975 h 204788"/>
                          <a:gd name="connsiteX12" fmla="*/ 300038 w 324905"/>
                          <a:gd name="connsiteY12" fmla="*/ 185738 h 204788"/>
                          <a:gd name="connsiteX13" fmla="*/ 228600 w 324905"/>
                          <a:gd name="connsiteY13" fmla="*/ 190500 h 204788"/>
                          <a:gd name="connsiteX14" fmla="*/ 209550 w 324905"/>
                          <a:gd name="connsiteY14" fmla="*/ 195263 h 204788"/>
                          <a:gd name="connsiteX15" fmla="*/ 185738 w 324905"/>
                          <a:gd name="connsiteY15" fmla="*/ 200025 h 204788"/>
                          <a:gd name="connsiteX16" fmla="*/ 171450 w 324905"/>
                          <a:gd name="connsiteY16" fmla="*/ 204788 h 204788"/>
                          <a:gd name="connsiteX17" fmla="*/ 152400 w 324905"/>
                          <a:gd name="connsiteY17" fmla="*/ 190500 h 204788"/>
                          <a:gd name="connsiteX18" fmla="*/ 138113 w 324905"/>
                          <a:gd name="connsiteY18" fmla="*/ 180975 h 204788"/>
                          <a:gd name="connsiteX19" fmla="*/ 123825 w 324905"/>
                          <a:gd name="connsiteY19" fmla="*/ 166688 h 204788"/>
                          <a:gd name="connsiteX20" fmla="*/ 95250 w 324905"/>
                          <a:gd name="connsiteY20" fmla="*/ 152400 h 204788"/>
                          <a:gd name="connsiteX21" fmla="*/ 42863 w 324905"/>
                          <a:gd name="connsiteY21" fmla="*/ 147638 h 204788"/>
                          <a:gd name="connsiteX22" fmla="*/ 14288 w 324905"/>
                          <a:gd name="connsiteY22" fmla="*/ 133350 h 204788"/>
                          <a:gd name="connsiteX23" fmla="*/ 4763 w 324905"/>
                          <a:gd name="connsiteY23" fmla="*/ 119063 h 204788"/>
                          <a:gd name="connsiteX24" fmla="*/ 0 w 324905"/>
                          <a:gd name="connsiteY24" fmla="*/ 104775 h 204788"/>
                          <a:gd name="connsiteX25" fmla="*/ 19050 w 324905"/>
                          <a:gd name="connsiteY25" fmla="*/ 42863 h 204788"/>
                          <a:gd name="connsiteX26" fmla="*/ 42863 w 324905"/>
                          <a:gd name="connsiteY26" fmla="*/ 28575 h 204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8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513" name="Прямоугольник 512"/>
                      <p:cNvSpPr/>
                      <p:nvPr/>
                    </p:nvSpPr>
                    <p:spPr>
                      <a:xfrm>
                        <a:off x="6789967" y="6011515"/>
                        <a:ext cx="527227" cy="1381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8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321/20</a:t>
                        </a:r>
                      </a:p>
                    </p:txBody>
                  </p:sp>
                  <p:sp>
                    <p:nvSpPr>
                      <p:cNvPr id="514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49111" y="6567185"/>
                        <a:ext cx="1831079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муниципальное образование</a:t>
                        </a:r>
                      </a:p>
                    </p:txBody>
                  </p:sp>
                  <p:sp>
                    <p:nvSpPr>
                      <p:cNvPr id="515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8811" y="4751625"/>
                        <a:ext cx="189649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линии электропередач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6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66267" y="5973077"/>
                        <a:ext cx="1898652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</a:t>
                        </a: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протяженность ЛЭП/ТП (шт.)</a:t>
                        </a:r>
                      </a:p>
                    </p:txBody>
                  </p:sp>
                </p:grpSp>
                <p:sp>
                  <p:nvSpPr>
                    <p:cNvPr id="503" name="Скругленный прямоугольник 502"/>
                    <p:cNvSpPr/>
                    <p:nvPr/>
                  </p:nvSpPr>
                  <p:spPr>
                    <a:xfrm>
                      <a:off x="9637258" y="6127238"/>
                      <a:ext cx="282820" cy="225201"/>
                    </a:xfrm>
                    <a:prstGeom prst="round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p:txBody>
                </p:sp>
                <p:sp>
                  <p:nvSpPr>
                    <p:cNvPr id="50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08980" y="5925488"/>
                      <a:ext cx="2202328" cy="54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80200" tIns="40101" rIns="80200" bIns="40101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5547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износ электроэнергетических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 </a:t>
                      </a:r>
                    </a:p>
                  </p:txBody>
                </p:sp>
                <p:sp>
                  <p:nvSpPr>
                    <p:cNvPr id="505" name="Прямоугольник 504"/>
                    <p:cNvSpPr/>
                    <p:nvPr/>
                  </p:nvSpPr>
                  <p:spPr>
                    <a:xfrm>
                      <a:off x="9438681" y="5747122"/>
                      <a:ext cx="658385" cy="230603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68571" tIns="34286" rIns="68571" bIns="34286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0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19/330</a:t>
                      </a:r>
                    </a:p>
                  </p:txBody>
                </p:sp>
                <p:sp>
                  <p:nvSpPr>
                    <p:cNvPr id="50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25082" y="5647837"/>
                      <a:ext cx="1868848" cy="3972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73" tIns="63988" rIns="127973" bIns="63988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кол-во домов /населения</a:t>
                      </a:r>
                    </a:p>
                  </p:txBody>
                </p:sp>
              </p:grpSp>
              <p:sp>
                <p:nvSpPr>
                  <p:cNvPr id="49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35606" y="5464351"/>
                    <a:ext cx="1948620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количество </a:t>
                    </a:r>
                    <a:r>
                      <a:rPr lang="ru-RU" altLang="ru-RU" sz="1000" kern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осадков (УГМС), </a:t>
                    </a: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мм</a:t>
                    </a:r>
                  </a:p>
                </p:txBody>
              </p:sp>
              <p:sp>
                <p:nvSpPr>
                  <p:cNvPr id="499" name="TextBox 23"/>
                  <p:cNvSpPr txBox="1"/>
                  <p:nvPr/>
                </p:nvSpPr>
                <p:spPr>
                  <a:xfrm>
                    <a:off x="7029503" y="5479167"/>
                    <a:ext cx="383894" cy="181751"/>
                  </a:xfrm>
                  <a:prstGeom prst="rect">
                    <a:avLst/>
                  </a:prstGeom>
                  <a:solidFill>
                    <a:srgbClr val="4F81BD">
                      <a:lumMod val="75000"/>
                    </a:srgbClr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1000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00" name="TextBox 23"/>
                  <p:cNvSpPr txBox="1"/>
                  <p:nvPr/>
                </p:nvSpPr>
                <p:spPr>
                  <a:xfrm>
                    <a:off x="7041092" y="5647261"/>
                    <a:ext cx="372305" cy="181751"/>
                  </a:xfrm>
                  <a:prstGeom prst="rect">
                    <a:avLst/>
                  </a:prstGeom>
                  <a:solidFill>
                    <a:srgbClr val="FF9900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15</a:t>
                    </a:r>
                    <a:endPara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857" y="5637358"/>
                    <a:ext cx="1659776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порывы ветра (УГМС), м/с</a:t>
                    </a:r>
                  </a:p>
                </p:txBody>
              </p:sp>
            </p:grpSp>
            <p:pic>
              <p:nvPicPr>
                <p:cNvPr id="495" name="Рисунок 49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0671" y="5312003"/>
                  <a:ext cx="534813" cy="994204"/>
                </a:xfrm>
                <a:prstGeom prst="rect">
                  <a:avLst/>
                </a:prstGeom>
              </p:spPr>
            </p:pic>
          </p:grpSp>
          <p:sp>
            <p:nvSpPr>
              <p:cNvPr id="493" name="Text Box 97"/>
              <p:cNvSpPr txBox="1">
                <a:spLocks noChangeArrowheads="1"/>
              </p:cNvSpPr>
              <p:nvPr/>
            </p:nvSpPr>
            <p:spPr bwMode="auto">
              <a:xfrm>
                <a:off x="9904929" y="2603355"/>
                <a:ext cx="1676643" cy="28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8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порывы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ветра, м/с</a:t>
                </a:r>
              </a:p>
            </p:txBody>
          </p:sp>
        </p:grpSp>
        <p:pic>
          <p:nvPicPr>
            <p:cNvPr id="49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544" y="2614316"/>
              <a:ext cx="174299" cy="1638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0" name="Группа 399"/>
          <p:cNvGrpSpPr/>
          <p:nvPr/>
        </p:nvGrpSpPr>
        <p:grpSpPr>
          <a:xfrm>
            <a:off x="5638006" y="4894225"/>
            <a:ext cx="1448985" cy="688284"/>
            <a:chOff x="7845365" y="4723617"/>
            <a:chExt cx="1448796" cy="688443"/>
          </a:xfrm>
        </p:grpSpPr>
        <p:sp>
          <p:nvSpPr>
            <p:cNvPr id="401" name="TextBox 10"/>
            <p:cNvSpPr txBox="1"/>
            <p:nvPr/>
          </p:nvSpPr>
          <p:spPr>
            <a:xfrm>
              <a:off x="7871576" y="4723617"/>
              <a:ext cx="1422585" cy="2031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>
                  <a:solidFill>
                    <a:prstClr val="black"/>
                  </a:solidFill>
                </a:rPr>
                <a:t>Бавлинский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02" name="TextBox 23"/>
            <p:cNvSpPr txBox="1"/>
            <p:nvPr/>
          </p:nvSpPr>
          <p:spPr>
            <a:xfrm>
              <a:off x="8109294" y="4888704"/>
              <a:ext cx="476859" cy="2452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r>
                <a:rPr lang="ru-RU" dirty="0" smtClean="0"/>
                <a:t>3</a:t>
              </a:r>
              <a:endParaRPr lang="ru-RU" dirty="0"/>
            </a:p>
          </p:txBody>
        </p:sp>
        <p:sp>
          <p:nvSpPr>
            <p:cNvPr id="403" name="TextBox 23"/>
            <p:cNvSpPr txBox="1"/>
            <p:nvPr/>
          </p:nvSpPr>
          <p:spPr>
            <a:xfrm>
              <a:off x="8502782" y="4893399"/>
              <a:ext cx="656305" cy="24528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>
                  <a:solidFill>
                    <a:prstClr val="black"/>
                  </a:solidFill>
                </a:rPr>
                <a:t>15-18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404" name="Скругленный прямоугольник 403"/>
            <p:cNvSpPr/>
            <p:nvPr/>
          </p:nvSpPr>
          <p:spPr>
            <a:xfrm>
              <a:off x="8745642" y="5076563"/>
              <a:ext cx="341686" cy="14734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Прямоугольник 404"/>
            <p:cNvSpPr/>
            <p:nvPr/>
          </p:nvSpPr>
          <p:spPr bwMode="auto">
            <a:xfrm>
              <a:off x="7845413" y="5081530"/>
              <a:ext cx="882764" cy="13147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/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886,8/279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Прямоугольник 405"/>
            <p:cNvSpPr/>
            <p:nvPr/>
          </p:nvSpPr>
          <p:spPr bwMode="auto">
            <a:xfrm>
              <a:off x="7845365" y="5246074"/>
              <a:ext cx="1236249" cy="16598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/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10133/31940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8" name="Рисунок 40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88437" t="7778" r="312" b="87778"/>
          <a:stretch/>
        </p:blipFill>
        <p:spPr>
          <a:xfrm>
            <a:off x="75614" y="645055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658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5488"/>
            <a:ext cx="12190450" cy="625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" y="851280"/>
            <a:ext cx="2889860" cy="159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" name="Text Box 2"/>
          <p:cNvSpPr txBox="1">
            <a:spLocks noChangeArrowheads="1"/>
          </p:cNvSpPr>
          <p:nvPr/>
        </p:nvSpPr>
        <p:spPr bwMode="auto">
          <a:xfrm>
            <a:off x="41" y="124"/>
            <a:ext cx="12190410" cy="63473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0395" tIns="20194" rIns="40395" bIns="20194" anchor="ctr">
            <a:normAutofit/>
          </a:bodyPr>
          <a:lstStyle>
            <a:defPPr>
              <a:defRPr lang="ru-RU"/>
            </a:defPPr>
            <a:lvl1pPr algn="ctr" defTabSz="782428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itchFamily="18" charset="0"/>
                <a:cs typeface="Arial" charset="0"/>
              </a:defRPr>
            </a:lvl2pPr>
            <a:lvl3pPr>
              <a:defRPr>
                <a:latin typeface="Times New Roman" pitchFamily="18" charset="0"/>
                <a:cs typeface="Arial" charset="0"/>
              </a:defRPr>
            </a:lvl3pPr>
            <a:lvl4pPr>
              <a:defRPr>
                <a:latin typeface="Times New Roman" pitchFamily="18" charset="0"/>
                <a:cs typeface="Arial" charset="0"/>
              </a:defRPr>
            </a:lvl4pPr>
            <a:lvl5pPr>
              <a:defRPr>
                <a:latin typeface="Times New Roman" pitchFamily="18" charset="0"/>
                <a:cs typeface="Arial" charset="0"/>
              </a:defRPr>
            </a:lvl5pPr>
            <a:lvl6pPr>
              <a:defRPr>
                <a:latin typeface="Times New Roman" pitchFamily="18" charset="0"/>
                <a:cs typeface="Arial" charset="0"/>
              </a:defRPr>
            </a:lvl6pPr>
            <a:lvl7pPr>
              <a:defRPr>
                <a:latin typeface="Times New Roman" pitchFamily="18" charset="0"/>
                <a:cs typeface="Arial" charset="0"/>
              </a:defRPr>
            </a:lvl7pPr>
            <a:lvl8pPr>
              <a:defRPr>
                <a:latin typeface="Times New Roman" pitchFamily="18" charset="0"/>
                <a:cs typeface="Arial" charset="0"/>
              </a:defRPr>
            </a:lvl8pPr>
            <a:lvl9pPr>
              <a:defRPr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pPr>
              <a:defRPr/>
            </a:pPr>
            <a:r>
              <a:rPr lang="ru-RU" dirty="0"/>
              <a:t>НА ТЕРРИТОРИИ </a:t>
            </a:r>
            <a:r>
              <a:rPr lang="ru-RU" dirty="0" smtClean="0"/>
              <a:t>АКТАНЫШСКОГО РАЙОНА </a:t>
            </a:r>
            <a:r>
              <a:rPr lang="ru-RU" dirty="0"/>
              <a:t>РЕСПУБЛИКИ ТАТАРСТАН</a:t>
            </a:r>
          </a:p>
          <a:p>
            <a:pPr>
              <a:defRPr/>
            </a:pPr>
            <a:r>
              <a:rPr lang="ru-RU" dirty="0"/>
              <a:t>(РИСК НАРУШЕНИЯ ДОРОЖНО-ТРАНСПОРТНОГО </a:t>
            </a:r>
            <a:r>
              <a:rPr lang="ru-RU" dirty="0" smtClean="0"/>
              <a:t>СООБЩЕНИЯ)</a:t>
            </a:r>
            <a:endParaRPr lang="ru-RU" dirty="0"/>
          </a:p>
        </p:txBody>
      </p:sp>
      <p:cxnSp>
        <p:nvCxnSpPr>
          <p:cNvPr id="732" name="Прямая со стрелкой 731"/>
          <p:cNvCxnSpPr/>
          <p:nvPr/>
        </p:nvCxnSpPr>
        <p:spPr>
          <a:xfrm>
            <a:off x="2896495" y="2442164"/>
            <a:ext cx="1590838" cy="1841969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245635" y="4400998"/>
            <a:ext cx="1138532" cy="2392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254" tIns="34630" rIns="69254" bIns="34630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3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 </a:t>
            </a:r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М-7 «ВОЛГА»</a:t>
            </a:r>
            <a:endParaRPr lang="ru-RU" sz="11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8" name="Text Box 182"/>
          <p:cNvSpPr txBox="1">
            <a:spLocks noChangeArrowheads="1"/>
          </p:cNvSpPr>
          <p:nvPr/>
        </p:nvSpPr>
        <p:spPr bwMode="auto">
          <a:xfrm>
            <a:off x="7305122" y="2442093"/>
            <a:ext cx="882504" cy="2308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14" tIns="30465" rIns="60914" bIns="3046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Актаныш</a:t>
            </a:r>
            <a:endParaRPr lang="ru-RU" alt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>
            <a:spLocks noChangeArrowheads="1"/>
          </p:cNvSpPr>
          <p:nvPr/>
        </p:nvSpPr>
        <p:spPr bwMode="auto">
          <a:xfrm rot="5238055">
            <a:off x="7319021" y="2684400"/>
            <a:ext cx="143028" cy="16427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5235" tIns="37614" rIns="75235" bIns="37614" anchor="ctr"/>
          <a:lstStyle/>
          <a:p>
            <a:pPr defTabSz="86731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680393" y="4520604"/>
            <a:ext cx="732461" cy="28630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657" tIns="50329" rIns="100657" bIns="50329" rtlCol="0">
            <a:spAutoFit/>
          </a:bodyPr>
          <a:lstStyle/>
          <a:p>
            <a:pPr algn="ctr" defTabSz="8673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1148 </a:t>
            </a:r>
            <a:r>
              <a:rPr lang="ru-RU" sz="12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6530" y="620023"/>
            <a:ext cx="2889860" cy="240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8" rIns="121758" bIns="60878" rtlCol="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ФАД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6855" y="855139"/>
            <a:ext cx="2889861" cy="1586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3" tIns="45656" rIns="91323" bIns="45656" rtlCol="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900">
              <a:solidFill>
                <a:prstClr val="white"/>
              </a:solidFill>
            </a:endParaRPr>
          </a:p>
        </p:txBody>
      </p:sp>
      <p:grpSp>
        <p:nvGrpSpPr>
          <p:cNvPr id="87" name="Группа 159"/>
          <p:cNvGrpSpPr/>
          <p:nvPr/>
        </p:nvGrpSpPr>
        <p:grpSpPr>
          <a:xfrm>
            <a:off x="9109789" y="3141613"/>
            <a:ext cx="3294231" cy="1507381"/>
            <a:chOff x="9113010" y="5434080"/>
            <a:chExt cx="3053868" cy="1391930"/>
          </a:xfrm>
        </p:grpSpPr>
        <p:sp>
          <p:nvSpPr>
            <p:cNvPr id="90" name="Rectangle 93"/>
            <p:cNvSpPr>
              <a:spLocks noChangeArrowheads="1"/>
            </p:cNvSpPr>
            <p:nvPr/>
          </p:nvSpPr>
          <p:spPr bwMode="auto">
            <a:xfrm>
              <a:off x="9113010" y="5434080"/>
              <a:ext cx="2847629" cy="13919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673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 Box 97"/>
            <p:cNvSpPr txBox="1">
              <a:spLocks noChangeArrowheads="1"/>
            </p:cNvSpPr>
            <p:nvPr/>
          </p:nvSpPr>
          <p:spPr bwMode="auto">
            <a:xfrm>
              <a:off x="9792845" y="5537316"/>
              <a:ext cx="2147023" cy="20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92" name="Text Box 97"/>
            <p:cNvSpPr txBox="1">
              <a:spLocks noChangeArrowheads="1"/>
            </p:cNvSpPr>
            <p:nvPr/>
          </p:nvSpPr>
          <p:spPr bwMode="auto">
            <a:xfrm>
              <a:off x="9572158" y="6150985"/>
              <a:ext cx="2147023" cy="20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" name="Text Box 97"/>
            <p:cNvSpPr txBox="1">
              <a:spLocks noChangeArrowheads="1"/>
            </p:cNvSpPr>
            <p:nvPr/>
          </p:nvSpPr>
          <p:spPr bwMode="auto">
            <a:xfrm>
              <a:off x="9526027" y="5790374"/>
              <a:ext cx="2582222" cy="31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8673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95" name="Полилиния 94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8673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96" name="Text Box 97"/>
            <p:cNvSpPr txBox="1">
              <a:spLocks noChangeArrowheads="1"/>
            </p:cNvSpPr>
            <p:nvPr/>
          </p:nvSpPr>
          <p:spPr bwMode="auto">
            <a:xfrm>
              <a:off x="9582659" y="6128199"/>
              <a:ext cx="2570221" cy="20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97" name="Овал 96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8673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8" name="Text Box 97"/>
            <p:cNvSpPr txBox="1">
              <a:spLocks noChangeArrowheads="1"/>
            </p:cNvSpPr>
            <p:nvPr/>
          </p:nvSpPr>
          <p:spPr bwMode="auto">
            <a:xfrm>
              <a:off x="9596657" y="6369595"/>
              <a:ext cx="2570221" cy="20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426253" y="4725194"/>
            <a:ext cx="745153" cy="28643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657" tIns="50329" rIns="100657" bIns="50329" rtlCol="0">
            <a:spAutoFit/>
          </a:bodyPr>
          <a:lstStyle/>
          <a:p>
            <a:pPr algn="ctr" defTabSz="8673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1160 </a:t>
            </a:r>
            <a:r>
              <a:rPr lang="ru-RU" sz="12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5134334" y="4415187"/>
            <a:ext cx="152400" cy="33866"/>
          </a:xfrm>
          <a:custGeom>
            <a:avLst/>
            <a:gdLst>
              <a:gd name="connsiteX0" fmla="*/ 0 w 152400"/>
              <a:gd name="connsiteY0" fmla="*/ 0 h 33866"/>
              <a:gd name="connsiteX1" fmla="*/ 152400 w 152400"/>
              <a:gd name="connsiteY1" fmla="*/ 33866 h 3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33866">
                <a:moveTo>
                  <a:pt x="0" y="0"/>
                </a:moveTo>
                <a:lnTo>
                  <a:pt x="152400" y="33866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484" tIns="34242" rIns="68484" bIns="34242" rtlCol="0" anchor="ctr"/>
          <a:lstStyle/>
          <a:p>
            <a:pPr defTabSz="86731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>
              <a:solidFill>
                <a:srgbClr val="000000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849524" y="4572722"/>
            <a:ext cx="126999" cy="27521"/>
          </a:xfrm>
          <a:custGeom>
            <a:avLst/>
            <a:gdLst>
              <a:gd name="connsiteX0" fmla="*/ 0 w 101600"/>
              <a:gd name="connsiteY0" fmla="*/ 0 h 8467"/>
              <a:gd name="connsiteX1" fmla="*/ 50800 w 101600"/>
              <a:gd name="connsiteY1" fmla="*/ 8467 h 8467"/>
              <a:gd name="connsiteX2" fmla="*/ 101600 w 101600"/>
              <a:gd name="connsiteY2" fmla="*/ 8467 h 8467"/>
              <a:gd name="connsiteX0" fmla="*/ 0 w 12500"/>
              <a:gd name="connsiteY0" fmla="*/ 0 h 32504"/>
              <a:gd name="connsiteX1" fmla="*/ 7500 w 12500"/>
              <a:gd name="connsiteY1" fmla="*/ 32504 h 32504"/>
              <a:gd name="connsiteX2" fmla="*/ 12500 w 12500"/>
              <a:gd name="connsiteY2" fmla="*/ 32504 h 32504"/>
              <a:gd name="connsiteX0" fmla="*/ 0 w 12500"/>
              <a:gd name="connsiteY0" fmla="*/ 0 h 32504"/>
              <a:gd name="connsiteX1" fmla="*/ 8125 w 12500"/>
              <a:gd name="connsiteY1" fmla="*/ 10000 h 32504"/>
              <a:gd name="connsiteX2" fmla="*/ 12500 w 12500"/>
              <a:gd name="connsiteY2" fmla="*/ 32504 h 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00" h="32504">
                <a:moveTo>
                  <a:pt x="0" y="0"/>
                </a:moveTo>
                <a:lnTo>
                  <a:pt x="8125" y="10000"/>
                </a:lnTo>
                <a:lnTo>
                  <a:pt x="12500" y="32504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484" tIns="34242" rIns="68484" bIns="34242" rtlCol="0" anchor="ctr"/>
          <a:lstStyle/>
          <a:p>
            <a:pPr defTabSz="86731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>
              <a:solidFill>
                <a:srgbClr val="000000"/>
              </a:solidFill>
            </a:endParaRPr>
          </a:p>
        </p:txBody>
      </p:sp>
      <p:sp>
        <p:nvSpPr>
          <p:cNvPr id="28" name="CustomShape 16"/>
          <p:cNvSpPr/>
          <p:nvPr/>
        </p:nvSpPr>
        <p:spPr>
          <a:xfrm>
            <a:off x="1969131" y="6263663"/>
            <a:ext cx="1450917" cy="38796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11" y="6249419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5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863"/>
            <a:ext cx="12190496" cy="622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" y="877206"/>
            <a:ext cx="2890069" cy="158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2" name="Прямоугольник 391"/>
          <p:cNvSpPr/>
          <p:nvPr/>
        </p:nvSpPr>
        <p:spPr>
          <a:xfrm>
            <a:off x="6530" y="636423"/>
            <a:ext cx="2889860" cy="240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ФАД</a:t>
            </a:r>
          </a:p>
        </p:txBody>
      </p:sp>
      <p:sp>
        <p:nvSpPr>
          <p:cNvPr id="402" name="Прямоугольник 401"/>
          <p:cNvSpPr/>
          <p:nvPr/>
        </p:nvSpPr>
        <p:spPr>
          <a:xfrm>
            <a:off x="6738" y="877257"/>
            <a:ext cx="2889861" cy="15867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5" name="CustomShape 16"/>
          <p:cNvSpPr/>
          <p:nvPr/>
        </p:nvSpPr>
        <p:spPr>
          <a:xfrm>
            <a:off x="1969131" y="6263663"/>
            <a:ext cx="1450917" cy="38796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8" name="Овал 407"/>
          <p:cNvSpPr>
            <a:spLocks noChangeArrowheads="1"/>
          </p:cNvSpPr>
          <p:nvPr/>
        </p:nvSpPr>
        <p:spPr bwMode="auto">
          <a:xfrm rot="5238055">
            <a:off x="5666872" y="2774091"/>
            <a:ext cx="180042" cy="179977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409" name="Text Box 182"/>
          <p:cNvSpPr txBox="1">
            <a:spLocks noChangeArrowheads="1"/>
          </p:cNvSpPr>
          <p:nvPr/>
        </p:nvSpPr>
        <p:spPr bwMode="auto">
          <a:xfrm>
            <a:off x="4838258" y="2529205"/>
            <a:ext cx="907557" cy="2155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93" tIns="30500" rIns="60993" bIns="305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Мензелинск</a:t>
            </a:r>
            <a:endParaRPr lang="ru-RU" alt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3686665" y="3110247"/>
            <a:ext cx="984817" cy="223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>
              <a:defRPr/>
            </a:pPr>
            <a:r>
              <a:rPr lang="ru-RU" sz="1000" dirty="0" smtClean="0">
                <a:cs typeface="Arial" pitchFamily="34" charset="0"/>
              </a:rPr>
              <a:t>М-7 «ВОЛГА»</a:t>
            </a:r>
            <a:endParaRPr lang="ru-R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09" y="3420267"/>
            <a:ext cx="19048" cy="1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>
            <a:off x="2896436" y="1975886"/>
            <a:ext cx="790229" cy="1560042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" y="124"/>
            <a:ext cx="12190494" cy="63473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0395" tIns="20194" rIns="40395" bIns="20194" anchor="ctr">
            <a:normAutofit/>
          </a:bodyPr>
          <a:lstStyle>
            <a:defPPr>
              <a:defRPr lang="ru-RU"/>
            </a:defPPr>
            <a:lvl1pPr algn="ctr" defTabSz="782428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НА ТЕРРИТОРИИ </a:t>
            </a:r>
            <a:r>
              <a:rPr lang="ru-RU" dirty="0" smtClean="0"/>
              <a:t>МЕНЗЕЛИНСКОГО РАЙОНА </a:t>
            </a:r>
            <a:r>
              <a:rPr lang="ru-RU" dirty="0"/>
              <a:t>РЕСПУБЛИКИ ТАТАРСТАН</a:t>
            </a:r>
          </a:p>
          <a:p>
            <a:r>
              <a:rPr lang="ru-RU" dirty="0"/>
              <a:t>(РИСК НАРУШЕНИЯ ДОРОЖНО-ТРАНСПОРТНОГО </a:t>
            </a:r>
            <a:r>
              <a:rPr lang="ru-RU" dirty="0" smtClean="0"/>
              <a:t>СООБЩЕНИЯ)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416390" y="3658917"/>
            <a:ext cx="782223" cy="28643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657" tIns="50329" rIns="100657" bIns="50329" rtlCol="0">
            <a:spAutoFit/>
          </a:bodyPr>
          <a:lstStyle/>
          <a:p>
            <a:pPr algn="ctr" defTabSz="8673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1075 </a:t>
            </a: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47146" y="3599334"/>
            <a:ext cx="782223" cy="28643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657" tIns="50329" rIns="100657" bIns="50329" rtlCol="0">
            <a:spAutoFit/>
          </a:bodyPr>
          <a:lstStyle/>
          <a:p>
            <a:pPr algn="ctr" defTabSz="8673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1080 </a:t>
            </a: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24302" y="3249492"/>
            <a:ext cx="782223" cy="28643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657" tIns="50329" rIns="100657" bIns="50329" rtlCol="0">
            <a:spAutoFit/>
          </a:bodyPr>
          <a:lstStyle/>
          <a:p>
            <a:pPr algn="ctr" defTabSz="8673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1095 </a:t>
            </a: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23806" y="3106274"/>
            <a:ext cx="782223" cy="28643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657" tIns="50329" rIns="100657" bIns="50329" rtlCol="0">
            <a:spAutoFit/>
          </a:bodyPr>
          <a:lstStyle/>
          <a:p>
            <a:pPr algn="ctr" defTabSz="8673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1106 </a:t>
            </a: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3889865" y="3580181"/>
            <a:ext cx="101600" cy="16933"/>
          </a:xfrm>
          <a:custGeom>
            <a:avLst/>
            <a:gdLst>
              <a:gd name="connsiteX0" fmla="*/ 0 w 101600"/>
              <a:gd name="connsiteY0" fmla="*/ 0 h 16933"/>
              <a:gd name="connsiteX1" fmla="*/ 101600 w 101600"/>
              <a:gd name="connsiteY1" fmla="*/ 16933 h 1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600" h="16933">
                <a:moveTo>
                  <a:pt x="0" y="0"/>
                </a:moveTo>
                <a:lnTo>
                  <a:pt x="101600" y="1693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4537266" y="3502143"/>
            <a:ext cx="110067" cy="25400"/>
          </a:xfrm>
          <a:custGeom>
            <a:avLst/>
            <a:gdLst>
              <a:gd name="connsiteX0" fmla="*/ 0 w 110067"/>
              <a:gd name="connsiteY0" fmla="*/ 8466 h 25400"/>
              <a:gd name="connsiteX1" fmla="*/ 50800 w 110067"/>
              <a:gd name="connsiteY1" fmla="*/ 25400 h 25400"/>
              <a:gd name="connsiteX2" fmla="*/ 110067 w 110067"/>
              <a:gd name="connsiteY2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067" h="25400">
                <a:moveTo>
                  <a:pt x="0" y="8466"/>
                </a:moveTo>
                <a:lnTo>
                  <a:pt x="50800" y="25400"/>
                </a:lnTo>
                <a:lnTo>
                  <a:pt x="11006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81969" y="3132690"/>
            <a:ext cx="84667" cy="59267"/>
          </a:xfrm>
          <a:custGeom>
            <a:avLst/>
            <a:gdLst>
              <a:gd name="connsiteX0" fmla="*/ 0 w 84667"/>
              <a:gd name="connsiteY0" fmla="*/ 59267 h 59267"/>
              <a:gd name="connsiteX1" fmla="*/ 84667 w 84667"/>
              <a:gd name="connsiteY1" fmla="*/ 0 h 5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667" h="59267">
                <a:moveTo>
                  <a:pt x="0" y="59267"/>
                </a:moveTo>
                <a:lnTo>
                  <a:pt x="8466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6104066" y="3249492"/>
            <a:ext cx="135467" cy="84666"/>
          </a:xfrm>
          <a:custGeom>
            <a:avLst/>
            <a:gdLst>
              <a:gd name="connsiteX0" fmla="*/ 0 w 135467"/>
              <a:gd name="connsiteY0" fmla="*/ 0 h 84666"/>
              <a:gd name="connsiteX1" fmla="*/ 135467 w 135467"/>
              <a:gd name="connsiteY1" fmla="*/ 84666 h 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467" h="84666">
                <a:moveTo>
                  <a:pt x="0" y="0"/>
                </a:moveTo>
                <a:lnTo>
                  <a:pt x="135467" y="8466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7" name="Группа 159"/>
          <p:cNvGrpSpPr/>
          <p:nvPr/>
        </p:nvGrpSpPr>
        <p:grpSpPr>
          <a:xfrm>
            <a:off x="9109789" y="4056176"/>
            <a:ext cx="3294231" cy="1507381"/>
            <a:chOff x="9113010" y="5434080"/>
            <a:chExt cx="3053868" cy="1391930"/>
          </a:xfrm>
        </p:grpSpPr>
        <p:sp>
          <p:nvSpPr>
            <p:cNvPr id="38" name="Rectangle 93"/>
            <p:cNvSpPr>
              <a:spLocks noChangeArrowheads="1"/>
            </p:cNvSpPr>
            <p:nvPr/>
          </p:nvSpPr>
          <p:spPr bwMode="auto">
            <a:xfrm>
              <a:off x="9113010" y="5434080"/>
              <a:ext cx="2847629" cy="13919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67317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97"/>
            <p:cNvSpPr txBox="1">
              <a:spLocks noChangeArrowheads="1"/>
            </p:cNvSpPr>
            <p:nvPr/>
          </p:nvSpPr>
          <p:spPr bwMode="auto">
            <a:xfrm>
              <a:off x="9792845" y="5537316"/>
              <a:ext cx="2147023" cy="20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40" name="Text Box 97"/>
            <p:cNvSpPr txBox="1">
              <a:spLocks noChangeArrowheads="1"/>
            </p:cNvSpPr>
            <p:nvPr/>
          </p:nvSpPr>
          <p:spPr bwMode="auto">
            <a:xfrm>
              <a:off x="9572158" y="6150985"/>
              <a:ext cx="2147023" cy="20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Text Box 97"/>
            <p:cNvSpPr txBox="1">
              <a:spLocks noChangeArrowheads="1"/>
            </p:cNvSpPr>
            <p:nvPr/>
          </p:nvSpPr>
          <p:spPr bwMode="auto">
            <a:xfrm>
              <a:off x="9526027" y="5790374"/>
              <a:ext cx="2582222" cy="31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867317" fontAlgn="auto">
                <a:spcBef>
                  <a:spcPts val="0"/>
                </a:spcBef>
                <a:spcAft>
                  <a:spcPts val="0"/>
                </a:spcAft>
              </a:pPr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867317" fontAlgn="auto">
                <a:spcBef>
                  <a:spcPts val="0"/>
                </a:spcBef>
                <a:spcAft>
                  <a:spcPts val="0"/>
                </a:spcAft>
              </a:pPr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 Box 97"/>
            <p:cNvSpPr txBox="1">
              <a:spLocks noChangeArrowheads="1"/>
            </p:cNvSpPr>
            <p:nvPr/>
          </p:nvSpPr>
          <p:spPr bwMode="auto">
            <a:xfrm>
              <a:off x="9582659" y="6128199"/>
              <a:ext cx="2570221" cy="20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45" name="Овал 44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8673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6" name="Text Box 97"/>
            <p:cNvSpPr txBox="1">
              <a:spLocks noChangeArrowheads="1"/>
            </p:cNvSpPr>
            <p:nvPr/>
          </p:nvSpPr>
          <p:spPr bwMode="auto">
            <a:xfrm>
              <a:off x="9596657" y="6369595"/>
              <a:ext cx="2570221" cy="20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11" y="6249419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01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863"/>
            <a:ext cx="12190496" cy="622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" y="892931"/>
            <a:ext cx="2889538" cy="158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32" name="Прямая со стрелкой 731"/>
          <p:cNvCxnSpPr/>
          <p:nvPr/>
        </p:nvCxnSpPr>
        <p:spPr>
          <a:xfrm>
            <a:off x="2896390" y="2479726"/>
            <a:ext cx="3294860" cy="1445670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2" y="124"/>
            <a:ext cx="12190494" cy="63473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0448" tIns="20224" rIns="40448" bIns="20224" anchor="ctr">
            <a:normAutofit/>
          </a:bodyPr>
          <a:lstStyle>
            <a:defPPr>
              <a:defRPr lang="ru-RU"/>
            </a:defPPr>
            <a:lvl1pPr algn="ctr" defTabSz="782428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НА ТЕРРИТОРИИ АЛЬМЕТЬЕВСКОГО РАЙОНА РЕСПУБЛИКИ ТАТАРСТАН</a:t>
            </a:r>
          </a:p>
          <a:p>
            <a:r>
              <a:rPr lang="ru-RU" dirty="0"/>
              <a:t>(РИСК НАРУШЕНИЯ ДОРОЖНО-ТРАНСПОРТНОГО </a:t>
            </a:r>
            <a:r>
              <a:rPr lang="ru-RU" dirty="0" smtClean="0"/>
              <a:t>СООБЩЕНИЯ)</a:t>
            </a:r>
            <a:endParaRPr lang="ru-RU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6530" y="648494"/>
            <a:ext cx="2889860" cy="240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ФАД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6852" y="892931"/>
            <a:ext cx="2889861" cy="1586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Rectangle 93"/>
          <p:cNvSpPr>
            <a:spLocks noChangeArrowheads="1"/>
          </p:cNvSpPr>
          <p:nvPr/>
        </p:nvSpPr>
        <p:spPr bwMode="auto">
          <a:xfrm>
            <a:off x="9298392" y="4389156"/>
            <a:ext cx="2892020" cy="1860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/>
            <a:endParaRPr lang="ru-RU" altLang="ru-RU" sz="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 Box 97"/>
          <p:cNvSpPr txBox="1">
            <a:spLocks noChangeArrowheads="1"/>
          </p:cNvSpPr>
          <p:nvPr/>
        </p:nvSpPr>
        <p:spPr bwMode="auto">
          <a:xfrm>
            <a:off x="9792971" y="4443609"/>
            <a:ext cx="2118344" cy="25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sp>
        <p:nvSpPr>
          <p:cNvPr id="17" name="Text Box 97"/>
          <p:cNvSpPr txBox="1">
            <a:spLocks noChangeArrowheads="1"/>
          </p:cNvSpPr>
          <p:nvPr/>
        </p:nvSpPr>
        <p:spPr bwMode="auto">
          <a:xfrm>
            <a:off x="9705893" y="4835375"/>
            <a:ext cx="2547730" cy="55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9341064" y="4972603"/>
            <a:ext cx="362880" cy="169829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/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9352047" y="5452068"/>
            <a:ext cx="324682" cy="146054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/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20" name="Text Box 97"/>
          <p:cNvSpPr txBox="1">
            <a:spLocks noChangeArrowheads="1"/>
          </p:cNvSpPr>
          <p:nvPr/>
        </p:nvSpPr>
        <p:spPr bwMode="auto">
          <a:xfrm>
            <a:off x="9717733" y="5411980"/>
            <a:ext cx="2535890" cy="25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Объездная дорога</a:t>
            </a:r>
          </a:p>
        </p:txBody>
      </p:sp>
      <p:sp>
        <p:nvSpPr>
          <p:cNvPr id="21" name="Овал 20"/>
          <p:cNvSpPr>
            <a:spLocks noChangeArrowheads="1"/>
          </p:cNvSpPr>
          <p:nvPr/>
        </p:nvSpPr>
        <p:spPr bwMode="auto">
          <a:xfrm rot="5238055">
            <a:off x="9427243" y="5779272"/>
            <a:ext cx="191155" cy="16214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9735104" y="5732025"/>
            <a:ext cx="2535890" cy="25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Населенный пункт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7206" y="4000682"/>
            <a:ext cx="1922824" cy="2238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>
              <a:defRPr/>
            </a:pPr>
            <a:r>
              <a:rPr lang="ru-RU" sz="1000" dirty="0"/>
              <a:t> </a:t>
            </a:r>
            <a:r>
              <a:rPr lang="ru-RU" sz="1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Р-239 «КАЗАНЬ-ОРЕНБУРГ»</a:t>
            </a:r>
            <a:endParaRPr lang="ru-R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58857" y="4218727"/>
            <a:ext cx="732393" cy="28637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785" tIns="50393" rIns="100785" bIns="50393" rtlCol="0">
            <a:spAutoFit/>
          </a:bodyPr>
          <a:lstStyle/>
          <a:p>
            <a:pPr algn="ctr" defTabSz="867488"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 км</a:t>
            </a:r>
            <a:endParaRPr lang="ru-RU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 Box 182"/>
          <p:cNvSpPr txBox="1">
            <a:spLocks noChangeArrowheads="1"/>
          </p:cNvSpPr>
          <p:nvPr/>
        </p:nvSpPr>
        <p:spPr bwMode="auto">
          <a:xfrm>
            <a:off x="6798971" y="3735150"/>
            <a:ext cx="1187449" cy="2154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93" tIns="30500" rIns="60993" bIns="305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Альметьевск</a:t>
            </a:r>
            <a:endParaRPr lang="ru-RU" alt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>
            <a:spLocks noChangeArrowheads="1"/>
          </p:cNvSpPr>
          <p:nvPr/>
        </p:nvSpPr>
        <p:spPr bwMode="auto">
          <a:xfrm rot="5238055">
            <a:off x="6661894" y="3993822"/>
            <a:ext cx="142995" cy="16429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5331" tIns="37662" rIns="75331" bIns="37662" anchor="ctr"/>
          <a:lstStyle/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28" name="CustomShape 16"/>
          <p:cNvSpPr/>
          <p:nvPr/>
        </p:nvSpPr>
        <p:spPr>
          <a:xfrm>
            <a:off x="2016987" y="6249419"/>
            <a:ext cx="1450917" cy="38796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11" y="6249419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7582093" y="4151257"/>
            <a:ext cx="732393" cy="28637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785" tIns="50393" rIns="100785" bIns="50393" rtlCol="0">
            <a:spAutoFit/>
          </a:bodyPr>
          <a:lstStyle/>
          <a:p>
            <a:pPr algn="ctr" defTabSz="867488"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280 км</a:t>
            </a:r>
            <a:endParaRPr lang="ru-RU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97368" y="3464755"/>
            <a:ext cx="732393" cy="28637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785" tIns="50393" rIns="100785" bIns="50393" rtlCol="0">
            <a:spAutoFit/>
          </a:bodyPr>
          <a:lstStyle/>
          <a:p>
            <a:pPr algn="ctr" defTabSz="867488"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219 км</a:t>
            </a:r>
            <a:endParaRPr lang="ru-RU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862"/>
            <a:ext cx="12190670" cy="622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" y="891175"/>
            <a:ext cx="2890929" cy="158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" name="Text Box 2"/>
          <p:cNvSpPr txBox="1">
            <a:spLocks noChangeArrowheads="1"/>
          </p:cNvSpPr>
          <p:nvPr/>
        </p:nvSpPr>
        <p:spPr bwMode="auto">
          <a:xfrm>
            <a:off x="259" y="124"/>
            <a:ext cx="12190411" cy="63473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0448" tIns="20224" rIns="40448" bIns="20224" anchor="ctr">
            <a:normAutofit/>
          </a:bodyPr>
          <a:lstStyle>
            <a:defPPr>
              <a:defRPr lang="ru-RU"/>
            </a:defPPr>
            <a:lvl1pPr algn="ctr" defTabSz="782428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itchFamily="18" charset="0"/>
                <a:cs typeface="Arial" charset="0"/>
              </a:defRPr>
            </a:lvl2pPr>
            <a:lvl3pPr>
              <a:defRPr>
                <a:latin typeface="Times New Roman" pitchFamily="18" charset="0"/>
                <a:cs typeface="Arial" charset="0"/>
              </a:defRPr>
            </a:lvl3pPr>
            <a:lvl4pPr>
              <a:defRPr>
                <a:latin typeface="Times New Roman" pitchFamily="18" charset="0"/>
                <a:cs typeface="Arial" charset="0"/>
              </a:defRPr>
            </a:lvl4pPr>
            <a:lvl5pPr>
              <a:defRPr>
                <a:latin typeface="Times New Roman" pitchFamily="18" charset="0"/>
                <a:cs typeface="Arial" charset="0"/>
              </a:defRPr>
            </a:lvl5pPr>
            <a:lvl6pPr>
              <a:defRPr>
                <a:latin typeface="Times New Roman" pitchFamily="18" charset="0"/>
                <a:cs typeface="Arial" charset="0"/>
              </a:defRPr>
            </a:lvl6pPr>
            <a:lvl7pPr>
              <a:defRPr>
                <a:latin typeface="Times New Roman" pitchFamily="18" charset="0"/>
                <a:cs typeface="Arial" charset="0"/>
              </a:defRPr>
            </a:lvl7pPr>
            <a:lvl8pPr>
              <a:defRPr>
                <a:latin typeface="Times New Roman" pitchFamily="18" charset="0"/>
                <a:cs typeface="Arial" charset="0"/>
              </a:defRPr>
            </a:lvl8pPr>
            <a:lvl9pPr>
              <a:defRPr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НА ТЕРРИТОРИИ БУГУЛЬМИНСКОГО РАЙОНА РЕСПУБЛИКИ ТАТАРСТАН</a:t>
            </a:r>
          </a:p>
          <a:p>
            <a:r>
              <a:rPr lang="ru-RU" dirty="0"/>
              <a:t>(РИСК НАРУШЕНИЯ ДОРОЖНО-ТРАНСПОРТНОГО </a:t>
            </a:r>
            <a:r>
              <a:rPr lang="ru-RU" dirty="0" smtClean="0"/>
              <a:t>СООБЩЕНИЯ)</a:t>
            </a:r>
            <a:endParaRPr lang="ru-RU" dirty="0"/>
          </a:p>
        </p:txBody>
      </p:sp>
      <p:grpSp>
        <p:nvGrpSpPr>
          <p:cNvPr id="87" name="Группа 159"/>
          <p:cNvGrpSpPr/>
          <p:nvPr/>
        </p:nvGrpSpPr>
        <p:grpSpPr>
          <a:xfrm>
            <a:off x="8856850" y="4685314"/>
            <a:ext cx="3294231" cy="1507381"/>
            <a:chOff x="9113010" y="5434080"/>
            <a:chExt cx="3053868" cy="1391930"/>
          </a:xfrm>
        </p:grpSpPr>
        <p:sp>
          <p:nvSpPr>
            <p:cNvPr id="90" name="Rectangle 93"/>
            <p:cNvSpPr>
              <a:spLocks noChangeArrowheads="1"/>
            </p:cNvSpPr>
            <p:nvPr/>
          </p:nvSpPr>
          <p:spPr bwMode="auto">
            <a:xfrm>
              <a:off x="9113010" y="5434080"/>
              <a:ext cx="2847629" cy="13919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67488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 Box 97"/>
            <p:cNvSpPr txBox="1">
              <a:spLocks noChangeArrowheads="1"/>
            </p:cNvSpPr>
            <p:nvPr/>
          </p:nvSpPr>
          <p:spPr bwMode="auto">
            <a:xfrm>
              <a:off x="9792845" y="5537317"/>
              <a:ext cx="2147023" cy="20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92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3" cy="20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" name="Text Box 97"/>
            <p:cNvSpPr txBox="1">
              <a:spLocks noChangeArrowheads="1"/>
            </p:cNvSpPr>
            <p:nvPr/>
          </p:nvSpPr>
          <p:spPr bwMode="auto">
            <a:xfrm>
              <a:off x="9526027" y="5790374"/>
              <a:ext cx="2582222" cy="31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</a:pP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95" name="Полилиния 94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</a:pP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96" name="Text Box 97"/>
            <p:cNvSpPr txBox="1">
              <a:spLocks noChangeArrowheads="1"/>
            </p:cNvSpPr>
            <p:nvPr/>
          </p:nvSpPr>
          <p:spPr bwMode="auto">
            <a:xfrm>
              <a:off x="9582659" y="6128199"/>
              <a:ext cx="2570221" cy="20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97" name="Овал 96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8" name="Text Box 97"/>
            <p:cNvSpPr txBox="1">
              <a:spLocks noChangeArrowheads="1"/>
            </p:cNvSpPr>
            <p:nvPr/>
          </p:nvSpPr>
          <p:spPr bwMode="auto">
            <a:xfrm>
              <a:off x="9596657" y="6369595"/>
              <a:ext cx="2570221" cy="20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cxnSp>
        <p:nvCxnSpPr>
          <p:cNvPr id="27" name="Прямая со стрелкой 26"/>
          <p:cNvCxnSpPr/>
          <p:nvPr/>
        </p:nvCxnSpPr>
        <p:spPr>
          <a:xfrm>
            <a:off x="2896544" y="1829751"/>
            <a:ext cx="2420523" cy="1328316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530" y="658337"/>
            <a:ext cx="2889860" cy="240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ФАД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62" y="893422"/>
            <a:ext cx="2889861" cy="15867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21084" y="3571049"/>
            <a:ext cx="1922824" cy="2238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>
              <a:defRPr/>
            </a:pPr>
            <a:r>
              <a:rPr lang="ru-RU" sz="1000" dirty="0"/>
              <a:t> </a:t>
            </a:r>
            <a:r>
              <a:rPr lang="ru-R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Р-239 «КАЗАНЬ-ОРЕНБУРГ»</a:t>
            </a:r>
          </a:p>
        </p:txBody>
      </p:sp>
      <p:sp>
        <p:nvSpPr>
          <p:cNvPr id="31" name="Text Box 182"/>
          <p:cNvSpPr txBox="1">
            <a:spLocks noChangeArrowheads="1"/>
          </p:cNvSpPr>
          <p:nvPr/>
        </p:nvSpPr>
        <p:spPr bwMode="auto">
          <a:xfrm>
            <a:off x="5596641" y="3047676"/>
            <a:ext cx="1187449" cy="2154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93" tIns="30500" rIns="60993" bIns="305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Бугульма</a:t>
            </a:r>
            <a:endParaRPr lang="ru-RU" alt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/>
          <p:cNvSpPr>
            <a:spLocks noChangeArrowheads="1"/>
          </p:cNvSpPr>
          <p:nvPr/>
        </p:nvSpPr>
        <p:spPr bwMode="auto">
          <a:xfrm rot="5238055">
            <a:off x="5663917" y="3334961"/>
            <a:ext cx="142995" cy="16429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5331" tIns="37662" rIns="75331" bIns="37662" anchor="ctr"/>
          <a:lstStyle/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24058" y="3170724"/>
            <a:ext cx="973666" cy="28637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785" tIns="50393" rIns="100785" bIns="50393" rtlCol="0">
            <a:spAutoFit/>
          </a:bodyPr>
          <a:lstStyle/>
          <a:p>
            <a:pPr algn="ctr" defTabSz="867488"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288 км</a:t>
            </a:r>
            <a:endParaRPr lang="ru-RU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CustomShape 16"/>
          <p:cNvSpPr/>
          <p:nvPr/>
        </p:nvSpPr>
        <p:spPr>
          <a:xfrm>
            <a:off x="1852440" y="6214624"/>
            <a:ext cx="1450917" cy="38796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92436" y="5420754"/>
            <a:ext cx="923903" cy="223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>
              <a:defRPr/>
            </a:pPr>
            <a:r>
              <a:rPr lang="ru-RU" sz="1000" dirty="0"/>
              <a:t> </a:t>
            </a:r>
            <a:r>
              <a:rPr lang="ru-RU" sz="1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М-5 «УРАЛ»</a:t>
            </a:r>
            <a:endParaRPr lang="ru-R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6606459" y="5203248"/>
            <a:ext cx="95238" cy="133381"/>
          </a:xfrm>
          <a:custGeom>
            <a:avLst/>
            <a:gdLst>
              <a:gd name="connsiteX0" fmla="*/ 0 w 95250"/>
              <a:gd name="connsiteY0" fmla="*/ 133350 h 133350"/>
              <a:gd name="connsiteX1" fmla="*/ 95250 w 95250"/>
              <a:gd name="connsiteY1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0" h="133350">
                <a:moveTo>
                  <a:pt x="0" y="133350"/>
                </a:moveTo>
                <a:lnTo>
                  <a:pt x="95250" y="0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/>
          <a:p>
            <a:pPr defTabSz="867488"/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22377" y="4944280"/>
            <a:ext cx="973666" cy="28637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785" tIns="50393" rIns="100785" bIns="50393" rtlCol="0">
            <a:spAutoFit/>
          </a:bodyPr>
          <a:lstStyle/>
          <a:p>
            <a:pPr algn="ctr" defTabSz="867488"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1244 км</a:t>
            </a:r>
            <a:endParaRPr lang="ru-RU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11" y="6249419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863"/>
            <a:ext cx="12190505" cy="622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" y="935501"/>
            <a:ext cx="2889657" cy="158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" name="Text Box 2"/>
          <p:cNvSpPr txBox="1">
            <a:spLocks noChangeArrowheads="1"/>
          </p:cNvSpPr>
          <p:nvPr/>
        </p:nvSpPr>
        <p:spPr bwMode="auto">
          <a:xfrm>
            <a:off x="94" y="124"/>
            <a:ext cx="12190411" cy="634739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 marL="389626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2pPr>
            <a:lvl3pPr marL="779252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3pPr>
            <a:lvl4pPr marL="1168878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4pPr>
            <a:lvl5pPr marL="1558503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5pPr>
            <a:lvl6pPr marL="1948129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6pPr>
            <a:lvl7pPr marL="2337755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7pPr>
            <a:lvl8pPr marL="2727381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8pPr>
            <a:lvl9pPr marL="3117007" defTabSz="779252">
              <a:defRPr sz="1500"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</a:rPr>
              <a:t>ИНФОРМАЦИОННЫЕ МАТЕРИАЛЫ ПО РИСКУ НАРУШЕНИЯ ТРАНСПОРТНОГО СООБЩЕНИЯ, </a:t>
            </a:r>
          </a:p>
          <a:p>
            <a:r>
              <a:rPr lang="ru-RU" dirty="0">
                <a:latin typeface="Times New Roman" panose="02020603050405020304" pitchFamily="18" charset="0"/>
              </a:rPr>
              <a:t>НА ТЕРРИТОРИИ </a:t>
            </a:r>
            <a:r>
              <a:rPr lang="ru-RU" dirty="0" smtClean="0">
                <a:latin typeface="Times New Roman" panose="02020603050405020304" pitchFamily="18" charset="0"/>
              </a:rPr>
              <a:t>БАВЛИНСКОГО РАЙОНА </a:t>
            </a:r>
            <a:r>
              <a:rPr lang="ru-RU" dirty="0">
                <a:latin typeface="Times New Roman" panose="02020603050405020304" pitchFamily="18" charset="0"/>
              </a:rPr>
              <a:t>РЕСПУБЛИКИ ТАТАРСТАН</a:t>
            </a:r>
          </a:p>
          <a:p>
            <a:r>
              <a:rPr lang="ru-RU" dirty="0">
                <a:latin typeface="Times New Roman" panose="02020603050405020304" pitchFamily="18" charset="0"/>
              </a:rPr>
              <a:t>(РИСК НАРУШЕНИЯ ДОРОЖНО-ТРАНСПОРТНОГО СООБЩЕНИЯ)</a:t>
            </a:r>
          </a:p>
        </p:txBody>
      </p:sp>
      <p:cxnSp>
        <p:nvCxnSpPr>
          <p:cNvPr id="732" name="Прямая со стрелкой 731"/>
          <p:cNvCxnSpPr>
            <a:stCxn id="89" idx="3"/>
          </p:cNvCxnSpPr>
          <p:nvPr/>
        </p:nvCxnSpPr>
        <p:spPr>
          <a:xfrm>
            <a:off x="2896594" y="1724732"/>
            <a:ext cx="2208012" cy="485862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497493" y="2940773"/>
            <a:ext cx="1922574" cy="223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/>
              <a:t> </a:t>
            </a:r>
            <a:r>
              <a:rPr lang="ru-R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Р-239 «КАЗАНЬ-ОРЕНБУРГ»</a:t>
            </a:r>
          </a:p>
        </p:txBody>
      </p:sp>
      <p:sp>
        <p:nvSpPr>
          <p:cNvPr id="48" name="Text Box 182"/>
          <p:cNvSpPr txBox="1">
            <a:spLocks noChangeArrowheads="1"/>
          </p:cNvSpPr>
          <p:nvPr/>
        </p:nvSpPr>
        <p:spPr bwMode="auto">
          <a:xfrm>
            <a:off x="5693104" y="2078147"/>
            <a:ext cx="804389" cy="21548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93" tIns="30500" rIns="60993" bIns="305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Бавлы</a:t>
            </a:r>
            <a:endParaRPr lang="ru-RU" alt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>
            <a:spLocks noChangeArrowheads="1"/>
          </p:cNvSpPr>
          <p:nvPr/>
        </p:nvSpPr>
        <p:spPr bwMode="auto">
          <a:xfrm rot="5238055">
            <a:off x="5471135" y="2165522"/>
            <a:ext cx="143028" cy="16427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5331" tIns="37662" rIns="75331" bIns="37662" anchor="ctr"/>
          <a:lstStyle/>
          <a:p>
            <a:pPr defTabSz="86748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368196" y="2622734"/>
            <a:ext cx="708346" cy="28643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0785" tIns="50393" rIns="100785" bIns="50393" rtlCol="0">
            <a:spAutoFit/>
          </a:bodyPr>
          <a:lstStyle/>
          <a:p>
            <a:pPr algn="ctr" defTabSz="8674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361 км</a:t>
            </a:r>
            <a:endParaRPr lang="ru-RU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6530" y="686686"/>
            <a:ext cx="2889860" cy="240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АД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6733" y="931334"/>
            <a:ext cx="2889861" cy="15867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87" name="Группа 159"/>
          <p:cNvGrpSpPr/>
          <p:nvPr/>
        </p:nvGrpSpPr>
        <p:grpSpPr>
          <a:xfrm>
            <a:off x="8762206" y="4737786"/>
            <a:ext cx="3294231" cy="1507381"/>
            <a:chOff x="9113010" y="5434080"/>
            <a:chExt cx="3053868" cy="1391930"/>
          </a:xfrm>
        </p:grpSpPr>
        <p:sp>
          <p:nvSpPr>
            <p:cNvPr id="90" name="Rectangle 93"/>
            <p:cNvSpPr>
              <a:spLocks noChangeArrowheads="1"/>
            </p:cNvSpPr>
            <p:nvPr/>
          </p:nvSpPr>
          <p:spPr bwMode="auto">
            <a:xfrm>
              <a:off x="9113010" y="5434080"/>
              <a:ext cx="2847629" cy="13919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67488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 Box 97"/>
            <p:cNvSpPr txBox="1">
              <a:spLocks noChangeArrowheads="1"/>
            </p:cNvSpPr>
            <p:nvPr/>
          </p:nvSpPr>
          <p:spPr bwMode="auto">
            <a:xfrm>
              <a:off x="9792845" y="5537317"/>
              <a:ext cx="2147023" cy="20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92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3" cy="20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" name="Text Box 97"/>
            <p:cNvSpPr txBox="1">
              <a:spLocks noChangeArrowheads="1"/>
            </p:cNvSpPr>
            <p:nvPr/>
          </p:nvSpPr>
          <p:spPr bwMode="auto">
            <a:xfrm>
              <a:off x="9526027" y="5790374"/>
              <a:ext cx="2582222" cy="31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</a:pP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95" name="Полилиния 94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</a:pP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96" name="Text Box 97"/>
            <p:cNvSpPr txBox="1">
              <a:spLocks noChangeArrowheads="1"/>
            </p:cNvSpPr>
            <p:nvPr/>
          </p:nvSpPr>
          <p:spPr bwMode="auto">
            <a:xfrm>
              <a:off x="9582659" y="6128199"/>
              <a:ext cx="2570221" cy="20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97" name="Овал 96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86748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8" name="Text Box 97"/>
            <p:cNvSpPr txBox="1">
              <a:spLocks noChangeArrowheads="1"/>
            </p:cNvSpPr>
            <p:nvPr/>
          </p:nvSpPr>
          <p:spPr bwMode="auto">
            <a:xfrm>
              <a:off x="9596657" y="6369595"/>
              <a:ext cx="2570221" cy="20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952206" y="1553675"/>
            <a:ext cx="923903" cy="223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9340" tIns="34673" rIns="69340" bIns="3467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defTabSz="8674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/>
              <a:t> </a:t>
            </a:r>
            <a:r>
              <a:rPr lang="ru-RU" sz="1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М-5 «УРАЛ»</a:t>
            </a:r>
            <a:endParaRPr lang="ru-R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CustomShape 16"/>
          <p:cNvSpPr/>
          <p:nvPr/>
        </p:nvSpPr>
        <p:spPr>
          <a:xfrm>
            <a:off x="1830474" y="6214623"/>
            <a:ext cx="1450917" cy="38796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 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11" y="6249419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11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6" y="773859"/>
            <a:ext cx="9461930" cy="5922221"/>
          </a:xfrm>
          <a:prstGeom prst="rect">
            <a:avLst/>
          </a:prstGeom>
          <a:solidFill>
            <a:srgbClr val="FFFFFF">
              <a:alpha val="76000"/>
            </a:srgbClr>
          </a:solidFill>
          <a:ln w="0" cap="flat" cmpd="sng" algn="ctr">
            <a:solidFill>
              <a:srgbClr val="002060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6" name="TextBox 5"/>
          <p:cNvSpPr txBox="1">
            <a:spLocks noChangeArrowheads="1"/>
          </p:cNvSpPr>
          <p:nvPr/>
        </p:nvSpPr>
        <p:spPr bwMode="auto">
          <a:xfrm>
            <a:off x="1504274" y="840188"/>
            <a:ext cx="7434263" cy="626071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101840" tIns="50928" rIns="101840" bIns="50928">
            <a:spAutoFit/>
          </a:bodyPr>
          <a:lstStyle>
            <a:defPPr>
              <a:defRPr lang="ru-RU"/>
            </a:defPPr>
            <a:lvl1pPr algn="ctr" defTabSz="1024793">
              <a:defRPr sz="1700" b="1">
                <a:solidFill>
                  <a:srgbClr val="000000"/>
                </a:solidFill>
              </a:defRPr>
            </a:lvl1pPr>
          </a:lstStyle>
          <a:p>
            <a:r>
              <a:rPr lang="ru-RU" dirty="0"/>
              <a:t>С начала </a:t>
            </a:r>
            <a:r>
              <a:rPr lang="ru-RU" dirty="0" smtClean="0">
                <a:solidFill>
                  <a:srgbClr val="FF0000"/>
                </a:solidFill>
              </a:rPr>
              <a:t>2025 </a:t>
            </a:r>
            <a:r>
              <a:rPr lang="ru-RU" dirty="0" smtClean="0"/>
              <a:t> года зарегистрированы </a:t>
            </a:r>
            <a:r>
              <a:rPr lang="ru-RU" dirty="0" smtClean="0">
                <a:solidFill>
                  <a:srgbClr val="FF0000"/>
                </a:solidFill>
              </a:rPr>
              <a:t>427 </a:t>
            </a:r>
            <a:r>
              <a:rPr lang="ru-RU" dirty="0" smtClean="0"/>
              <a:t>термических точек</a:t>
            </a:r>
          </a:p>
          <a:p>
            <a:r>
              <a:rPr lang="ru-RU" dirty="0" smtClean="0"/>
              <a:t>(</a:t>
            </a:r>
            <a:r>
              <a:rPr lang="ru-RU" dirty="0" smtClean="0">
                <a:solidFill>
                  <a:srgbClr val="FF0000"/>
                </a:solidFill>
              </a:rPr>
              <a:t>375 </a:t>
            </a:r>
            <a:r>
              <a:rPr lang="ru-RU" dirty="0" smtClean="0">
                <a:solidFill>
                  <a:schemeClr val="tx1"/>
                </a:solidFill>
              </a:rPr>
              <a:t>-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подтверждены, </a:t>
            </a:r>
            <a:r>
              <a:rPr lang="ru-RU" dirty="0" smtClean="0">
                <a:solidFill>
                  <a:srgbClr val="FF0000"/>
                </a:solidFill>
              </a:rPr>
              <a:t>52 </a:t>
            </a:r>
            <a:r>
              <a:rPr lang="ru-RU" dirty="0" smtClean="0"/>
              <a:t>- </a:t>
            </a:r>
            <a:r>
              <a:rPr lang="ru-RU" dirty="0"/>
              <a:t>не </a:t>
            </a:r>
            <a:r>
              <a:rPr lang="ru-RU" dirty="0" smtClean="0"/>
              <a:t>подтверждены).</a:t>
            </a:r>
            <a:endParaRPr lang="ru-RU" dirty="0"/>
          </a:p>
        </p:txBody>
      </p:sp>
      <p:sp>
        <p:nvSpPr>
          <p:cNvPr id="17411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48156" y="-103733"/>
            <a:ext cx="289946" cy="21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246" tIns="37626" rIns="75246" bIns="37626"/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412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297529" y="6352"/>
            <a:ext cx="289945" cy="21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246" tIns="37626" rIns="75246" bIns="37626"/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9733804" y="790957"/>
            <a:ext cx="2355308" cy="2135634"/>
          </a:xfrm>
          <a:prstGeom prst="rect">
            <a:avLst/>
          </a:prstGeom>
          <a:solidFill>
            <a:srgbClr val="FFFFFF">
              <a:alpha val="76000"/>
            </a:srgbClr>
          </a:solidFill>
          <a:ln w="0" cap="flat" cmpd="sng" algn="ctr">
            <a:solidFill>
              <a:srgbClr val="002060"/>
            </a:solidFill>
            <a:prstDash val="solid"/>
          </a:ln>
          <a:effectLst/>
        </p:spPr>
        <p:txBody>
          <a:bodyPr lIns="89554" tIns="44734" rIns="89554" bIns="44734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700" kern="0" dirty="0">
              <a:solidFill>
                <a:srgbClr val="0070C0"/>
              </a:solidFill>
              <a:latin typeface="Constantia"/>
              <a:cs typeface="Arial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10180869" y="2200946"/>
            <a:ext cx="1582661" cy="338554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anose="02020603050405020304" pitchFamily="18" charset="0"/>
              </a:rPr>
              <a:t>Зарегистрировано от </a:t>
            </a:r>
            <a:r>
              <a:rPr lang="ru-RU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 </a:t>
            </a:r>
            <a:r>
              <a:rPr lang="ru-RU" kern="0" dirty="0">
                <a:solidFill>
                  <a:prstClr val="black"/>
                </a:solidFill>
                <a:cs typeface="Times New Roman" panose="02020603050405020304" pitchFamily="18" charset="0"/>
              </a:rPr>
              <a:t>до </a:t>
            </a:r>
            <a:r>
              <a:rPr lang="ru-RU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10 </a:t>
            </a:r>
            <a:r>
              <a:rPr lang="ru-RU" kern="0" dirty="0">
                <a:solidFill>
                  <a:prstClr val="black"/>
                </a:solidFill>
                <a:cs typeface="Times New Roman" panose="02020603050405020304" pitchFamily="18" charset="0"/>
              </a:rPr>
              <a:t>термоточек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10199610" y="2560860"/>
            <a:ext cx="1889230" cy="338554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anose="02020603050405020304" pitchFamily="18" charset="0"/>
              </a:rPr>
              <a:t>Термические точки отсутствовали</a:t>
            </a:r>
          </a:p>
        </p:txBody>
      </p:sp>
      <p:sp>
        <p:nvSpPr>
          <p:cNvPr id="120" name="Прямоугольник 119"/>
          <p:cNvSpPr>
            <a:spLocks noChangeAspect="1"/>
          </p:cNvSpPr>
          <p:nvPr/>
        </p:nvSpPr>
        <p:spPr>
          <a:xfrm>
            <a:off x="9887745" y="1780215"/>
            <a:ext cx="210857" cy="227895"/>
          </a:xfrm>
          <a:prstGeom prst="rect">
            <a:avLst/>
          </a:prstGeom>
          <a:solidFill>
            <a:srgbClr val="FFC000"/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75211" tIns="37606" rIns="75211" bIns="37606" rtlCol="0" anchor="ctr"/>
          <a:lstStyle/>
          <a:p>
            <a:pPr algn="ctr"/>
            <a:endParaRPr lang="ru-RU" sz="70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10178014" y="1720200"/>
            <a:ext cx="1896693" cy="338554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square" lIns="0" tIns="0" rIns="0" bIns="0">
            <a:spAutoFit/>
          </a:bodyPr>
          <a:lstStyle/>
          <a:p>
            <a:r>
              <a:rPr lang="ru-RU" kern="0" dirty="0">
                <a:solidFill>
                  <a:prstClr val="black"/>
                </a:solidFill>
                <a:cs typeface="Times New Roman" panose="02020603050405020304" pitchFamily="18" charset="0"/>
              </a:rPr>
              <a:t>Зарегистрировано от </a:t>
            </a:r>
            <a:r>
              <a:rPr lang="ru-RU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11 </a:t>
            </a:r>
            <a:r>
              <a:rPr lang="ru-RU" kern="0" dirty="0">
                <a:solidFill>
                  <a:prstClr val="black"/>
                </a:solidFill>
                <a:cs typeface="Times New Roman" panose="02020603050405020304" pitchFamily="18" charset="0"/>
              </a:rPr>
              <a:t>до 20 термоточек</a:t>
            </a:r>
          </a:p>
        </p:txBody>
      </p:sp>
      <p:sp>
        <p:nvSpPr>
          <p:cNvPr id="122" name="Прямоугольник 121"/>
          <p:cNvSpPr>
            <a:spLocks noChangeAspect="1"/>
          </p:cNvSpPr>
          <p:nvPr/>
        </p:nvSpPr>
        <p:spPr>
          <a:xfrm>
            <a:off x="9887745" y="1382808"/>
            <a:ext cx="210857" cy="227895"/>
          </a:xfrm>
          <a:prstGeom prst="rect">
            <a:avLst/>
          </a:pr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75211" tIns="37606" rIns="75211" bIns="37606" rtlCol="0" anchor="ctr"/>
          <a:lstStyle/>
          <a:p>
            <a:pPr algn="ctr"/>
            <a:endParaRPr lang="ru-RU" sz="70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10180852" y="1294012"/>
            <a:ext cx="1828975" cy="338554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anose="02020603050405020304" pitchFamily="18" charset="0"/>
              </a:rPr>
              <a:t>Зарегистрировано более 20 </a:t>
            </a:r>
            <a:r>
              <a:rPr lang="ru-RU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термоточек</a:t>
            </a:r>
            <a:endParaRPr lang="ru-RU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06" name="Прямоугольник 305"/>
          <p:cNvSpPr>
            <a:spLocks noChangeAspect="1"/>
          </p:cNvSpPr>
          <p:nvPr/>
        </p:nvSpPr>
        <p:spPr>
          <a:xfrm>
            <a:off x="9887745" y="2218243"/>
            <a:ext cx="210857" cy="227895"/>
          </a:xfrm>
          <a:prstGeom prst="rect">
            <a:avLst/>
          </a:prstGeom>
          <a:solidFill>
            <a:srgbClr val="FFFF00"/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75211" tIns="37606" rIns="75211" bIns="37606" rtlCol="0" anchor="ctr"/>
          <a:lstStyle/>
          <a:p>
            <a:pPr algn="ctr"/>
            <a:endParaRPr lang="ru-RU" sz="70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7" name="Прямоугольник 306"/>
          <p:cNvSpPr>
            <a:spLocks noChangeAspect="1"/>
          </p:cNvSpPr>
          <p:nvPr/>
        </p:nvSpPr>
        <p:spPr>
          <a:xfrm>
            <a:off x="9887745" y="2610503"/>
            <a:ext cx="210857" cy="227895"/>
          </a:xfrm>
          <a:prstGeom prst="rect">
            <a:avLst/>
          </a:prstGeom>
          <a:solidFill>
            <a:srgbClr val="00B050"/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75211" tIns="37606" rIns="75211" bIns="37606" rtlCol="0" anchor="ctr"/>
          <a:lstStyle/>
          <a:p>
            <a:pPr algn="ctr"/>
            <a:endParaRPr lang="ru-RU" sz="70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4" name="Rectangle 58"/>
          <p:cNvSpPr>
            <a:spLocks noChangeArrowheads="1"/>
          </p:cNvSpPr>
          <p:nvPr/>
        </p:nvSpPr>
        <p:spPr bwMode="auto">
          <a:xfrm>
            <a:off x="9734572" y="2967738"/>
            <a:ext cx="2346131" cy="2682172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solidFill>
              <a:srgbClr val="00206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04" tIns="44290" rIns="88604" bIns="44290" anchor="ctr"/>
          <a:lstStyle/>
          <a:p>
            <a:pPr algn="ctr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СУЩЕСТВУЮТ РИСКИ СВЯЗАННЫЕ ВОЗНИКНОВЕНИЕМ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ТЕРМИЧЕСКИХ АНОМАЛИЙ, ЕДИНИЧНЫХ ОЧАГОВ ПРИРОДНЫХ ПОЖАРОВ (В Т.Ч. ПАЛОВ СУХОЙ РАСТИТЕЛЬНОСТИ), ПЕРЕХОДА ОГНЯ НА ЖИЛЫЕ ДОМА, ХОЗЯЙСТВЕННЫЕ, САДОВЫЕ, ДАЧНЫЕ ПОСТРОЙКИ И ОБЪЕКТЫ ИНФРАСТРУКТУРЫ.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8" name="Заголовок 1"/>
          <p:cNvSpPr txBox="1">
            <a:spLocks/>
          </p:cNvSpPr>
          <p:nvPr/>
        </p:nvSpPr>
        <p:spPr bwMode="auto">
          <a:xfrm>
            <a:off x="-11113" y="1598"/>
            <a:ext cx="12201526" cy="684212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842" tIns="37422" rIns="74842" bIns="37422" anchor="ctr"/>
          <a:lstStyle>
            <a:defPPr>
              <a:defRPr lang="ru-RU"/>
            </a:defPPr>
            <a:lvl1pPr algn="ctr" defTabSz="775007"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</a:rPr>
              <a:t>ИНФОРМАЦИОННО-АНАЛИТИЧЕСКИЕ  МАТЕРИАЛЫ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(ПОКАЗАТЕЛИ ОПАСНОСТЕЙ ОТНОСИТЕЛЬНО СТАТИСТИЧЕСКИХ ДАННЫХ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ПРОИСШЕСТВИЙ, СВЯЗАННЫХ С ТЕРМИЧЕСКИМИ АНОМАЛИЯМИ ЗА 2025 ГОД)</a:t>
            </a:r>
          </a:p>
        </p:txBody>
      </p:sp>
      <p:sp>
        <p:nvSpPr>
          <p:cNvPr id="391" name="Text Box 144"/>
          <p:cNvSpPr txBox="1">
            <a:spLocks noChangeArrowheads="1"/>
          </p:cNvSpPr>
          <p:nvPr/>
        </p:nvSpPr>
        <p:spPr bwMode="auto">
          <a:xfrm>
            <a:off x="9822657" y="933344"/>
            <a:ext cx="2216149" cy="219699"/>
          </a:xfrm>
          <a:prstGeom prst="rect">
            <a:avLst/>
          </a:prstGeom>
          <a:solidFill>
            <a:srgbClr val="FFFFFF">
              <a:alpha val="705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54" tIns="46788" rIns="93654" bIns="46788">
            <a:spAutoFit/>
          </a:bodyPr>
          <a:lstStyle>
            <a:lvl1pPr defTabSz="11144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1144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1144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1144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114425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1144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1144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1144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1144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800" b="1" dirty="0">
                <a:solidFill>
                  <a:srgbClr val="000000"/>
                </a:solidFill>
                <a:cs typeface="Times New Roman" pitchFamily="18" charset="0"/>
              </a:rPr>
              <a:t>ПОКАЗАТЕЛИ УРОВНЯ ОПАСНОСТИ</a:t>
            </a: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 flipH="1">
            <a:off x="6318076" y="3668252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0" name="Группа 234"/>
          <p:cNvGrpSpPr>
            <a:grpSpLocks/>
          </p:cNvGrpSpPr>
          <p:nvPr/>
        </p:nvGrpSpPr>
        <p:grpSpPr bwMode="auto">
          <a:xfrm>
            <a:off x="9733804" y="5700440"/>
            <a:ext cx="2340790" cy="995640"/>
            <a:chOff x="767832" y="8202790"/>
            <a:chExt cx="5074413" cy="1392450"/>
          </a:xfrm>
        </p:grpSpPr>
        <p:sp>
          <p:nvSpPr>
            <p:cNvPr id="232" name="Прямоугольник 231"/>
            <p:cNvSpPr/>
            <p:nvPr/>
          </p:nvSpPr>
          <p:spPr>
            <a:xfrm>
              <a:off x="767832" y="8231599"/>
              <a:ext cx="5074413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3" name="Text Box 144"/>
            <p:cNvSpPr txBox="1">
              <a:spLocks noChangeArrowheads="1"/>
            </p:cNvSpPr>
            <p:nvPr/>
          </p:nvSpPr>
          <p:spPr bwMode="auto">
            <a:xfrm>
              <a:off x="1729479" y="8202790"/>
              <a:ext cx="2972871" cy="479435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4" name="Прямоугольник 237"/>
          <p:cNvSpPr>
            <a:spLocks noChangeArrowheads="1"/>
          </p:cNvSpPr>
          <p:nvPr/>
        </p:nvSpPr>
        <p:spPr bwMode="auto">
          <a:xfrm>
            <a:off x="10162910" y="6062569"/>
            <a:ext cx="2132013" cy="41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162" tIns="35088" rIns="70162" bIns="35088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>Показатели по 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термическим точкам </a:t>
            </a:r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2025 </a:t>
            </a:r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>г.</a:t>
            </a:r>
          </a:p>
        </p:txBody>
      </p:sp>
      <p:sp>
        <p:nvSpPr>
          <p:cNvPr id="235" name="Овал 234"/>
          <p:cNvSpPr>
            <a:spLocks noChangeAspect="1"/>
          </p:cNvSpPr>
          <p:nvPr/>
        </p:nvSpPr>
        <p:spPr>
          <a:xfrm flipH="1">
            <a:off x="9791808" y="6150443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88437" t="7778" r="312" b="87778"/>
          <a:stretch/>
        </p:blipFill>
        <p:spPr>
          <a:xfrm>
            <a:off x="442463" y="6176712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6" name="Овал 65"/>
          <p:cNvSpPr>
            <a:spLocks noChangeAspect="1"/>
          </p:cNvSpPr>
          <p:nvPr/>
        </p:nvSpPr>
        <p:spPr>
          <a:xfrm flipH="1">
            <a:off x="7164406" y="5489633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Овал 66"/>
          <p:cNvSpPr>
            <a:spLocks noChangeAspect="1"/>
          </p:cNvSpPr>
          <p:nvPr/>
        </p:nvSpPr>
        <p:spPr>
          <a:xfrm flipH="1">
            <a:off x="8150644" y="3032218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Овал 67"/>
          <p:cNvSpPr>
            <a:spLocks noChangeAspect="1"/>
          </p:cNvSpPr>
          <p:nvPr/>
        </p:nvSpPr>
        <p:spPr>
          <a:xfrm flipH="1">
            <a:off x="1504218" y="4515015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>
            <a:spLocks noChangeAspect="1"/>
          </p:cNvSpPr>
          <p:nvPr/>
        </p:nvSpPr>
        <p:spPr>
          <a:xfrm flipH="1">
            <a:off x="5729227" y="3646917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>
            <a:spLocks noChangeAspect="1"/>
          </p:cNvSpPr>
          <p:nvPr/>
        </p:nvSpPr>
        <p:spPr>
          <a:xfrm flipH="1">
            <a:off x="7440539" y="3118246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 flipH="1">
            <a:off x="1896153" y="4025671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 flipH="1">
            <a:off x="3521063" y="1916617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 flipH="1">
            <a:off x="2875932" y="4562384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 flipH="1">
            <a:off x="7598231" y="3819076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Овал 74"/>
          <p:cNvSpPr>
            <a:spLocks noChangeAspect="1"/>
          </p:cNvSpPr>
          <p:nvPr/>
        </p:nvSpPr>
        <p:spPr>
          <a:xfrm flipH="1">
            <a:off x="5419627" y="4825069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Овал 75"/>
          <p:cNvSpPr>
            <a:spLocks noChangeAspect="1"/>
          </p:cNvSpPr>
          <p:nvPr/>
        </p:nvSpPr>
        <p:spPr>
          <a:xfrm flipH="1">
            <a:off x="2125308" y="3257354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>
            <a:spLocks noChangeAspect="1"/>
          </p:cNvSpPr>
          <p:nvPr/>
        </p:nvSpPr>
        <p:spPr>
          <a:xfrm flipH="1">
            <a:off x="1345394" y="3776634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8" name="Овал 77"/>
          <p:cNvSpPr>
            <a:spLocks noChangeAspect="1"/>
          </p:cNvSpPr>
          <p:nvPr/>
        </p:nvSpPr>
        <p:spPr>
          <a:xfrm flipH="1">
            <a:off x="4553040" y="4009676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Овал 78"/>
          <p:cNvSpPr>
            <a:spLocks noChangeAspect="1"/>
          </p:cNvSpPr>
          <p:nvPr/>
        </p:nvSpPr>
        <p:spPr>
          <a:xfrm flipH="1">
            <a:off x="2985253" y="3572689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Овал 79"/>
          <p:cNvSpPr>
            <a:spLocks noChangeAspect="1"/>
          </p:cNvSpPr>
          <p:nvPr/>
        </p:nvSpPr>
        <p:spPr>
          <a:xfrm flipH="1">
            <a:off x="2620048" y="4138011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Овал 80"/>
          <p:cNvSpPr>
            <a:spLocks noChangeAspect="1"/>
          </p:cNvSpPr>
          <p:nvPr/>
        </p:nvSpPr>
        <p:spPr>
          <a:xfrm flipH="1">
            <a:off x="3290417" y="3031901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Овал 81"/>
          <p:cNvSpPr>
            <a:spLocks noChangeAspect="1"/>
          </p:cNvSpPr>
          <p:nvPr/>
        </p:nvSpPr>
        <p:spPr>
          <a:xfrm flipH="1">
            <a:off x="4082595" y="3428271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Овал 82"/>
          <p:cNvSpPr>
            <a:spLocks noChangeAspect="1"/>
          </p:cNvSpPr>
          <p:nvPr/>
        </p:nvSpPr>
        <p:spPr>
          <a:xfrm flipH="1">
            <a:off x="5099095" y="3032218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Овал 83"/>
          <p:cNvSpPr>
            <a:spLocks noChangeAspect="1"/>
          </p:cNvSpPr>
          <p:nvPr/>
        </p:nvSpPr>
        <p:spPr>
          <a:xfrm flipH="1">
            <a:off x="5780050" y="2979138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Овал 84"/>
          <p:cNvSpPr>
            <a:spLocks noChangeAspect="1"/>
          </p:cNvSpPr>
          <p:nvPr/>
        </p:nvSpPr>
        <p:spPr>
          <a:xfrm flipH="1">
            <a:off x="4237395" y="5097780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6" name="Овал 85"/>
          <p:cNvSpPr>
            <a:spLocks noChangeAspect="1"/>
          </p:cNvSpPr>
          <p:nvPr/>
        </p:nvSpPr>
        <p:spPr>
          <a:xfrm flipH="1">
            <a:off x="2787212" y="2365555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7" name="Овал 86"/>
          <p:cNvSpPr>
            <a:spLocks noChangeAspect="1"/>
          </p:cNvSpPr>
          <p:nvPr/>
        </p:nvSpPr>
        <p:spPr>
          <a:xfrm flipH="1">
            <a:off x="7407171" y="4432195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8" name="Овал 87"/>
          <p:cNvSpPr>
            <a:spLocks noChangeAspect="1"/>
          </p:cNvSpPr>
          <p:nvPr/>
        </p:nvSpPr>
        <p:spPr>
          <a:xfrm flipH="1">
            <a:off x="705428" y="5075326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Овал 88"/>
          <p:cNvSpPr>
            <a:spLocks noChangeAspect="1"/>
          </p:cNvSpPr>
          <p:nvPr/>
        </p:nvSpPr>
        <p:spPr>
          <a:xfrm flipH="1">
            <a:off x="1970508" y="2788247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Овал 89"/>
          <p:cNvSpPr>
            <a:spLocks noChangeAspect="1"/>
          </p:cNvSpPr>
          <p:nvPr/>
        </p:nvSpPr>
        <p:spPr>
          <a:xfrm flipH="1">
            <a:off x="6722540" y="3368701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Овал 90"/>
          <p:cNvSpPr>
            <a:spLocks noChangeAspect="1"/>
          </p:cNvSpPr>
          <p:nvPr/>
        </p:nvSpPr>
        <p:spPr>
          <a:xfrm flipH="1">
            <a:off x="2632412" y="2840030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Овал 91"/>
          <p:cNvSpPr>
            <a:spLocks noChangeAspect="1"/>
          </p:cNvSpPr>
          <p:nvPr/>
        </p:nvSpPr>
        <p:spPr>
          <a:xfrm flipH="1">
            <a:off x="3521063" y="4620368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Овал 52"/>
          <p:cNvSpPr>
            <a:spLocks noChangeAspect="1"/>
          </p:cNvSpPr>
          <p:nvPr/>
        </p:nvSpPr>
        <p:spPr>
          <a:xfrm flipH="1">
            <a:off x="5243576" y="4346823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4" name="Овал 53"/>
          <p:cNvSpPr>
            <a:spLocks noChangeAspect="1"/>
          </p:cNvSpPr>
          <p:nvPr/>
        </p:nvSpPr>
        <p:spPr>
          <a:xfrm flipH="1">
            <a:off x="2043390" y="4729296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Овал 54"/>
          <p:cNvSpPr>
            <a:spLocks noChangeAspect="1"/>
          </p:cNvSpPr>
          <p:nvPr/>
        </p:nvSpPr>
        <p:spPr>
          <a:xfrm flipH="1">
            <a:off x="3772995" y="4115196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Овал 55"/>
          <p:cNvSpPr>
            <a:spLocks noChangeAspect="1"/>
          </p:cNvSpPr>
          <p:nvPr/>
        </p:nvSpPr>
        <p:spPr>
          <a:xfrm flipH="1">
            <a:off x="4718735" y="4700394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" name="Овал 56"/>
          <p:cNvSpPr>
            <a:spLocks noChangeAspect="1"/>
          </p:cNvSpPr>
          <p:nvPr/>
        </p:nvSpPr>
        <p:spPr>
          <a:xfrm flipH="1">
            <a:off x="6156308" y="4515015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 flipH="1">
            <a:off x="7661558" y="5765033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 flipH="1">
            <a:off x="7009606" y="4009676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Овал 60"/>
          <p:cNvSpPr>
            <a:spLocks noChangeAspect="1"/>
          </p:cNvSpPr>
          <p:nvPr/>
        </p:nvSpPr>
        <p:spPr>
          <a:xfrm flipH="1">
            <a:off x="4015053" y="1646261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 flipH="1">
            <a:off x="6505382" y="5214434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>
            <a:spLocks noChangeAspect="1"/>
          </p:cNvSpPr>
          <p:nvPr/>
        </p:nvSpPr>
        <p:spPr>
          <a:xfrm flipH="1">
            <a:off x="2942012" y="1836318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Овал 63"/>
          <p:cNvSpPr>
            <a:spLocks noChangeAspect="1"/>
          </p:cNvSpPr>
          <p:nvPr/>
        </p:nvSpPr>
        <p:spPr>
          <a:xfrm flipH="1">
            <a:off x="4625226" y="2167922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Овал 92"/>
          <p:cNvSpPr>
            <a:spLocks noChangeAspect="1"/>
          </p:cNvSpPr>
          <p:nvPr/>
        </p:nvSpPr>
        <p:spPr>
          <a:xfrm flipH="1">
            <a:off x="4324653" y="2400392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Овал 93"/>
          <p:cNvSpPr>
            <a:spLocks noChangeAspect="1"/>
          </p:cNvSpPr>
          <p:nvPr/>
        </p:nvSpPr>
        <p:spPr>
          <a:xfrm flipH="1">
            <a:off x="7716771" y="5183033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Овал 94"/>
          <p:cNvSpPr>
            <a:spLocks noChangeAspect="1"/>
          </p:cNvSpPr>
          <p:nvPr/>
        </p:nvSpPr>
        <p:spPr>
          <a:xfrm flipH="1">
            <a:off x="6545206" y="2979138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Овал 95"/>
          <p:cNvSpPr>
            <a:spLocks noChangeAspect="1"/>
          </p:cNvSpPr>
          <p:nvPr/>
        </p:nvSpPr>
        <p:spPr>
          <a:xfrm flipH="1">
            <a:off x="3927795" y="2648375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7" name="Овал 96"/>
          <p:cNvSpPr>
            <a:spLocks noChangeAspect="1"/>
          </p:cNvSpPr>
          <p:nvPr/>
        </p:nvSpPr>
        <p:spPr>
          <a:xfrm flipH="1">
            <a:off x="7197158" y="2218243"/>
            <a:ext cx="309600" cy="27821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2231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705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1" y="797264"/>
            <a:ext cx="9667675" cy="5896354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" name="Text Box 7"/>
          <p:cNvSpPr txBox="1">
            <a:spLocks noChangeArrowheads="1"/>
          </p:cNvSpPr>
          <p:nvPr/>
        </p:nvSpPr>
        <p:spPr bwMode="auto">
          <a:xfrm>
            <a:off x="-12698" y="2541"/>
            <a:ext cx="12207344" cy="685424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18" tIns="38460" rIns="76918" bIns="38460" anchor="ctr"/>
          <a:lstStyle>
            <a:defPPr>
              <a:defRPr lang="ru-RU"/>
            </a:defPPr>
            <a:lvl1pPr algn="ctr" defTabSz="778206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ИНФОРМАЦИОННО-АНАЛИТИЧЕСКИЕ  МАТЕРИАЛЫ </a:t>
            </a:r>
          </a:p>
          <a:p>
            <a:r>
              <a:rPr lang="ru-RU" altLang="ru-RU" dirty="0"/>
              <a:t>(ПОКАЗАТЕЛИ ОПАСНОСТЕЙ ОТНОСИТЕЛЬНО СТАТИСТИЧЕСКИХ ДАННЫХ </a:t>
            </a:r>
          </a:p>
          <a:p>
            <a:r>
              <a:rPr lang="ru-RU" altLang="ru-RU" dirty="0"/>
              <a:t>ПРОИСШЕСТВИЙ, СВЯЗАННЫХ С ТЕХНОГЕННЫМИ ПОЖАРАМИ ЗА 2025 ГОД)</a:t>
            </a:r>
          </a:p>
        </p:txBody>
      </p:sp>
      <p:grpSp>
        <p:nvGrpSpPr>
          <p:cNvPr id="123" name="Группа 101"/>
          <p:cNvGrpSpPr>
            <a:grpSpLocks/>
          </p:cNvGrpSpPr>
          <p:nvPr/>
        </p:nvGrpSpPr>
        <p:grpSpPr bwMode="auto">
          <a:xfrm>
            <a:off x="9868835" y="791154"/>
            <a:ext cx="2216149" cy="1627187"/>
            <a:chOff x="517062" y="7636898"/>
            <a:chExt cx="5186018" cy="2066682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535638" y="7636898"/>
              <a:ext cx="5137723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30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31" name="Прямоугольник 130"/>
          <p:cNvSpPr>
            <a:spLocks noChangeAspect="1"/>
          </p:cNvSpPr>
          <p:nvPr/>
        </p:nvSpPr>
        <p:spPr>
          <a:xfrm>
            <a:off x="10134711" y="1769949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229" tIns="33118" rIns="66229" bIns="3311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35" name="Прямоугольник 134"/>
          <p:cNvSpPr>
            <a:spLocks noChangeAspect="1"/>
          </p:cNvSpPr>
          <p:nvPr/>
        </p:nvSpPr>
        <p:spPr>
          <a:xfrm>
            <a:off x="10131657" y="2066930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229" tIns="33118" rIns="66229" bIns="3311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37" name="Прямоугольник 136"/>
          <p:cNvSpPr>
            <a:spLocks noChangeAspect="1"/>
          </p:cNvSpPr>
          <p:nvPr/>
        </p:nvSpPr>
        <p:spPr>
          <a:xfrm>
            <a:off x="10134711" y="1215036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244" tIns="33130" rIns="66244" bIns="3313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10510839" y="123933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4998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9" name="Прямоугольник 138"/>
          <p:cNvSpPr>
            <a:spLocks noChangeAspect="1"/>
          </p:cNvSpPr>
          <p:nvPr/>
        </p:nvSpPr>
        <p:spPr>
          <a:xfrm>
            <a:off x="10128136" y="1495428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229" tIns="33118" rIns="66229" bIns="3311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10491412" y="1468273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141" name="Группа 234"/>
          <p:cNvGrpSpPr>
            <a:grpSpLocks/>
          </p:cNvGrpSpPr>
          <p:nvPr/>
        </p:nvGrpSpPr>
        <p:grpSpPr bwMode="auto">
          <a:xfrm>
            <a:off x="9868835" y="5772868"/>
            <a:ext cx="2216149" cy="920750"/>
            <a:chOff x="793779" y="8202790"/>
            <a:chExt cx="4921221" cy="1392450"/>
          </a:xfrm>
        </p:grpSpPr>
        <p:sp>
          <p:nvSpPr>
            <p:cNvPr id="142" name="Прямоугольник 141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43" name="Text Box 144"/>
            <p:cNvSpPr txBox="1">
              <a:spLocks noChangeArrowheads="1"/>
            </p:cNvSpPr>
            <p:nvPr/>
          </p:nvSpPr>
          <p:spPr bwMode="auto">
            <a:xfrm>
              <a:off x="1729481" y="8202790"/>
              <a:ext cx="2972866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44" name="Прямоугольник 237"/>
          <p:cNvSpPr>
            <a:spLocks noChangeArrowheads="1"/>
          </p:cNvSpPr>
          <p:nvPr/>
        </p:nvSpPr>
        <p:spPr bwMode="auto">
          <a:xfrm>
            <a:off x="10168482" y="6004771"/>
            <a:ext cx="1916112" cy="74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08" tIns="33110" rIns="66208" bIns="33110">
            <a:spAutoFit/>
          </a:bodyPr>
          <a:lstStyle/>
          <a:p>
            <a:pPr algn="just">
              <a:defRPr/>
            </a:pPr>
            <a:r>
              <a:rPr lang="ru-RU" altLang="ru-RU" kern="0" dirty="0">
                <a:solidFill>
                  <a:prstClr val="black"/>
                </a:solidFill>
                <a:cs typeface="Times New Roman" pitchFamily="18" charset="0"/>
              </a:rPr>
              <a:t>Показатели по погибшим на пожарах: взрослые/дети (согласно статистических данных за </a:t>
            </a:r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>2025 </a:t>
            </a:r>
            <a:r>
              <a:rPr lang="ru-RU" altLang="ru-RU" kern="0" dirty="0" smtClean="0">
                <a:solidFill>
                  <a:prstClr val="black"/>
                </a:solidFill>
                <a:cs typeface="Times New Roman" pitchFamily="18" charset="0"/>
              </a:rPr>
              <a:t>г</a:t>
            </a:r>
            <a:r>
              <a:rPr lang="ru-RU" altLang="ru-RU" kern="0" dirty="0">
                <a:solidFill>
                  <a:prstClr val="black"/>
                </a:solidFill>
                <a:cs typeface="Times New Roman" pitchFamily="18" charset="0"/>
              </a:rPr>
              <a:t>.)</a:t>
            </a: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 flipH="1">
            <a:off x="9889252" y="6055720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grpSp>
        <p:nvGrpSpPr>
          <p:cNvPr id="146" name="Группа 101"/>
          <p:cNvGrpSpPr>
            <a:grpSpLocks/>
          </p:cNvGrpSpPr>
          <p:nvPr/>
        </p:nvGrpSpPr>
        <p:grpSpPr bwMode="auto">
          <a:xfrm>
            <a:off x="9868835" y="2447450"/>
            <a:ext cx="2216149" cy="3087687"/>
            <a:chOff x="487379" y="7592966"/>
            <a:chExt cx="5186018" cy="2110614"/>
          </a:xfrm>
        </p:grpSpPr>
        <p:sp>
          <p:nvSpPr>
            <p:cNvPr id="147" name="Прямоугольник 146"/>
            <p:cNvSpPr/>
            <p:nvPr/>
          </p:nvSpPr>
          <p:spPr>
            <a:xfrm>
              <a:off x="535674" y="7636372"/>
              <a:ext cx="5137723" cy="206720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48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50177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149" name="Прямоугольник 4"/>
          <p:cNvSpPr>
            <a:spLocks noChangeArrowheads="1"/>
          </p:cNvSpPr>
          <p:nvPr/>
        </p:nvSpPr>
        <p:spPr bwMode="auto">
          <a:xfrm>
            <a:off x="9933534" y="2789281"/>
            <a:ext cx="2038352" cy="228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1325" tIns="31325" rIns="31325" bIns="31325">
            <a:spAutoFit/>
          </a:bodyPr>
          <a:lstStyle/>
          <a:p>
            <a:pPr algn="ctr"/>
            <a:r>
              <a:rPr lang="ru-RU" altLang="ru-RU" sz="1200" dirty="0">
                <a:solidFill>
                  <a:srgbClr val="000000"/>
                </a:solidFill>
              </a:rPr>
              <a:t>В СВЯЗИ С НЕСОБЛЮДЕНИЕМ ПРАВИЛ ПОЖАРНОЙ БЕЗОПАСНОСТИ, НЕИСПРАВНОСТЬЮ ЭЛЕКТРООБОРУДОВАНИЯ, НЕОСТОРОЖНЫМ ОБРАЩЕНИЕМ С ОГНЕМ УВЕЛИЧИВАЕТСЯ ВЕРОЯТНОСТЬ ВОЗНИКНОВЕНИЯ ТЕХНОГЕННЫХ ПОЖАРОВ</a:t>
            </a:r>
          </a:p>
        </p:txBody>
      </p:sp>
      <p:sp>
        <p:nvSpPr>
          <p:cNvPr id="150" name="Rectangle 58"/>
          <p:cNvSpPr>
            <a:spLocks noChangeArrowheads="1"/>
          </p:cNvSpPr>
          <p:nvPr/>
        </p:nvSpPr>
        <p:spPr bwMode="auto">
          <a:xfrm>
            <a:off x="1498819" y="927923"/>
            <a:ext cx="7434263" cy="368773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93056" tIns="46448" rIns="93056" bIns="46448">
            <a:spAutoFit/>
          </a:bodyPr>
          <a:lstStyle/>
          <a:p>
            <a:pPr algn="ctr" defTabSz="1007313"/>
            <a:r>
              <a:rPr lang="ru-RU" altLang="ru-RU" sz="1700" b="1" dirty="0">
                <a:solidFill>
                  <a:srgbClr val="000000"/>
                </a:solidFill>
              </a:rPr>
              <a:t>В </a:t>
            </a:r>
            <a:r>
              <a:rPr lang="ru-RU" altLang="ru-RU" sz="1700" b="1" dirty="0">
                <a:solidFill>
                  <a:srgbClr val="FF0000"/>
                </a:solidFill>
              </a:rPr>
              <a:t>2025</a:t>
            </a:r>
            <a:r>
              <a:rPr lang="ru-RU" altLang="ru-RU" sz="1700" b="1" dirty="0">
                <a:solidFill>
                  <a:srgbClr val="000000"/>
                </a:solidFill>
              </a:rPr>
              <a:t> году с нарастающим итогом на пожарах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погибли </a:t>
            </a:r>
            <a:r>
              <a:rPr lang="ru-RU" altLang="ru-RU" sz="1700" b="1" dirty="0" smtClean="0">
                <a:solidFill>
                  <a:srgbClr val="FF0000"/>
                </a:solidFill>
              </a:rPr>
              <a:t>105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человек</a:t>
            </a:r>
            <a:endParaRPr lang="ru-RU" altLang="ru-RU" sz="1700" b="1" dirty="0">
              <a:solidFill>
                <a:srgbClr val="000000"/>
              </a:solidFill>
            </a:endParaRPr>
          </a:p>
        </p:txBody>
      </p:sp>
      <p:pic>
        <p:nvPicPr>
          <p:cNvPr id="151" name="Рисунок 15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18" y="6242789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52" name="Овал 151"/>
          <p:cNvSpPr>
            <a:spLocks noChangeAspect="1"/>
          </p:cNvSpPr>
          <p:nvPr/>
        </p:nvSpPr>
        <p:spPr>
          <a:xfrm flipH="1">
            <a:off x="6316992" y="4587781"/>
            <a:ext cx="374306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Овал 152"/>
          <p:cNvSpPr>
            <a:spLocks noChangeAspect="1"/>
          </p:cNvSpPr>
          <p:nvPr/>
        </p:nvSpPr>
        <p:spPr>
          <a:xfrm flipH="1">
            <a:off x="6576761" y="3181600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Овал 153"/>
          <p:cNvSpPr>
            <a:spLocks noChangeAspect="1"/>
          </p:cNvSpPr>
          <p:nvPr/>
        </p:nvSpPr>
        <p:spPr>
          <a:xfrm flipH="1">
            <a:off x="3110908" y="3397631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4/0 </a:t>
            </a:r>
          </a:p>
        </p:txBody>
      </p:sp>
      <p:sp>
        <p:nvSpPr>
          <p:cNvPr id="155" name="Овал 154"/>
          <p:cNvSpPr>
            <a:spLocks noChangeAspect="1"/>
          </p:cNvSpPr>
          <p:nvPr/>
        </p:nvSpPr>
        <p:spPr>
          <a:xfrm flipH="1">
            <a:off x="2800907" y="2816136"/>
            <a:ext cx="374333" cy="3278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18/1 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Овал 155"/>
          <p:cNvSpPr>
            <a:spLocks noChangeAspect="1"/>
          </p:cNvSpPr>
          <p:nvPr/>
        </p:nvSpPr>
        <p:spPr>
          <a:xfrm flipH="1">
            <a:off x="4391604" y="5111056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57" name="Овал 156"/>
          <p:cNvSpPr>
            <a:spLocks noChangeAspect="1"/>
          </p:cNvSpPr>
          <p:nvPr/>
        </p:nvSpPr>
        <p:spPr>
          <a:xfrm flipH="1">
            <a:off x="5215894" y="4091631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158" name="Овал 157"/>
          <p:cNvSpPr>
            <a:spLocks noChangeAspect="1"/>
          </p:cNvSpPr>
          <p:nvPr/>
        </p:nvSpPr>
        <p:spPr>
          <a:xfrm flipH="1">
            <a:off x="2182361" y="2667388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6/0</a:t>
            </a:r>
          </a:p>
        </p:txBody>
      </p:sp>
      <p:sp>
        <p:nvSpPr>
          <p:cNvPr id="159" name="Овал 158"/>
          <p:cNvSpPr>
            <a:spLocks noChangeAspect="1"/>
          </p:cNvSpPr>
          <p:nvPr/>
        </p:nvSpPr>
        <p:spPr>
          <a:xfrm flipH="1">
            <a:off x="6090974" y="2718073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7/0 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 flipH="1">
            <a:off x="837408" y="4857170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 </a:t>
            </a:r>
          </a:p>
        </p:txBody>
      </p:sp>
      <p:sp>
        <p:nvSpPr>
          <p:cNvPr id="37" name="Овал 36"/>
          <p:cNvSpPr>
            <a:spLocks noChangeAspect="1"/>
          </p:cNvSpPr>
          <p:nvPr/>
        </p:nvSpPr>
        <p:spPr>
          <a:xfrm flipH="1">
            <a:off x="5531115" y="4808932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36" name="Овал 35"/>
          <p:cNvSpPr>
            <a:spLocks noChangeAspect="1"/>
          </p:cNvSpPr>
          <p:nvPr/>
        </p:nvSpPr>
        <p:spPr>
          <a:xfrm flipH="1">
            <a:off x="4660001" y="3787993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 </a:t>
            </a:r>
          </a:p>
        </p:txBody>
      </p:sp>
      <p:sp>
        <p:nvSpPr>
          <p:cNvPr id="38" name="Овал 37"/>
          <p:cNvSpPr>
            <a:spLocks noChangeAspect="1"/>
          </p:cNvSpPr>
          <p:nvPr/>
        </p:nvSpPr>
        <p:spPr>
          <a:xfrm flipH="1">
            <a:off x="7422670" y="3675873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39" name="Овал 38"/>
          <p:cNvSpPr>
            <a:spLocks noChangeAspect="1"/>
          </p:cNvSpPr>
          <p:nvPr/>
        </p:nvSpPr>
        <p:spPr>
          <a:xfrm flipH="1">
            <a:off x="2258200" y="3143967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 </a:t>
            </a:r>
          </a:p>
        </p:txBody>
      </p:sp>
      <p:sp>
        <p:nvSpPr>
          <p:cNvPr id="40" name="Овал 39"/>
          <p:cNvSpPr>
            <a:spLocks noChangeAspect="1"/>
          </p:cNvSpPr>
          <p:nvPr/>
        </p:nvSpPr>
        <p:spPr>
          <a:xfrm flipH="1">
            <a:off x="7609780" y="5650062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41" name="Овал 40"/>
          <p:cNvSpPr>
            <a:spLocks noChangeAspect="1"/>
          </p:cNvSpPr>
          <p:nvPr/>
        </p:nvSpPr>
        <p:spPr>
          <a:xfrm flipH="1">
            <a:off x="3091046" y="4351036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 </a:t>
            </a:r>
          </a:p>
        </p:txBody>
      </p:sp>
      <p:sp>
        <p:nvSpPr>
          <p:cNvPr id="42" name="Овал 41"/>
          <p:cNvSpPr>
            <a:spLocks noChangeAspect="1"/>
          </p:cNvSpPr>
          <p:nvPr/>
        </p:nvSpPr>
        <p:spPr>
          <a:xfrm flipH="1">
            <a:off x="6861170" y="2795685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7/0</a:t>
            </a:r>
          </a:p>
        </p:txBody>
      </p:sp>
      <p:sp>
        <p:nvSpPr>
          <p:cNvPr id="44" name="Овал 43"/>
          <p:cNvSpPr>
            <a:spLocks noChangeAspect="1"/>
          </p:cNvSpPr>
          <p:nvPr/>
        </p:nvSpPr>
        <p:spPr>
          <a:xfrm flipH="1">
            <a:off x="5716697" y="3465193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4/0</a:t>
            </a:r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 flipH="1">
            <a:off x="6317048" y="5220684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Овал 44"/>
          <p:cNvSpPr>
            <a:spLocks noChangeAspect="1"/>
          </p:cNvSpPr>
          <p:nvPr/>
        </p:nvSpPr>
        <p:spPr>
          <a:xfrm flipH="1">
            <a:off x="2923808" y="2281271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5/2 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Овал 46"/>
          <p:cNvSpPr>
            <a:spLocks noChangeAspect="1"/>
          </p:cNvSpPr>
          <p:nvPr/>
        </p:nvSpPr>
        <p:spPr>
          <a:xfrm flipH="1">
            <a:off x="7371711" y="4447992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48" name="Овал 47"/>
          <p:cNvSpPr>
            <a:spLocks noChangeAspect="1"/>
          </p:cNvSpPr>
          <p:nvPr/>
        </p:nvSpPr>
        <p:spPr>
          <a:xfrm flipH="1">
            <a:off x="3464414" y="2771053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49" name="Овал 48"/>
          <p:cNvSpPr>
            <a:spLocks noChangeAspect="1"/>
          </p:cNvSpPr>
          <p:nvPr/>
        </p:nvSpPr>
        <p:spPr>
          <a:xfrm flipH="1">
            <a:off x="4765993" y="2111119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50" name="Овал 49"/>
          <p:cNvSpPr>
            <a:spLocks noChangeAspect="1"/>
          </p:cNvSpPr>
          <p:nvPr/>
        </p:nvSpPr>
        <p:spPr>
          <a:xfrm flipH="1">
            <a:off x="2258200" y="4472545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 </a:t>
            </a:r>
          </a:p>
        </p:txBody>
      </p:sp>
      <p:sp>
        <p:nvSpPr>
          <p:cNvPr id="51" name="Овал 50"/>
          <p:cNvSpPr>
            <a:spLocks noChangeAspect="1"/>
          </p:cNvSpPr>
          <p:nvPr/>
        </p:nvSpPr>
        <p:spPr>
          <a:xfrm flipH="1">
            <a:off x="4755914" y="4592030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 </a:t>
            </a:r>
          </a:p>
        </p:txBody>
      </p:sp>
      <p:sp>
        <p:nvSpPr>
          <p:cNvPr id="52" name="Овал 51"/>
          <p:cNvSpPr>
            <a:spLocks noChangeAspect="1"/>
          </p:cNvSpPr>
          <p:nvPr/>
        </p:nvSpPr>
        <p:spPr>
          <a:xfrm flipH="1">
            <a:off x="5140326" y="3089051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>
            <a:spLocks noChangeAspect="1"/>
          </p:cNvSpPr>
          <p:nvPr/>
        </p:nvSpPr>
        <p:spPr>
          <a:xfrm flipH="1">
            <a:off x="7048337" y="5220685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54" name="Овал 53"/>
          <p:cNvSpPr>
            <a:spLocks noChangeAspect="1"/>
          </p:cNvSpPr>
          <p:nvPr/>
        </p:nvSpPr>
        <p:spPr>
          <a:xfrm flipH="1">
            <a:off x="1668706" y="4423837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 </a:t>
            </a:r>
          </a:p>
        </p:txBody>
      </p:sp>
      <p:sp>
        <p:nvSpPr>
          <p:cNvPr id="55" name="Овал 54"/>
          <p:cNvSpPr>
            <a:spLocks noChangeAspect="1"/>
          </p:cNvSpPr>
          <p:nvPr/>
        </p:nvSpPr>
        <p:spPr>
          <a:xfrm flipH="1">
            <a:off x="4235557" y="3229437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 </a:t>
            </a:r>
          </a:p>
        </p:txBody>
      </p:sp>
      <p:sp>
        <p:nvSpPr>
          <p:cNvPr id="56" name="Овал 55"/>
          <p:cNvSpPr>
            <a:spLocks noChangeAspect="1"/>
          </p:cNvSpPr>
          <p:nvPr/>
        </p:nvSpPr>
        <p:spPr>
          <a:xfrm flipH="1">
            <a:off x="4387957" y="2434666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 </a:t>
            </a:r>
          </a:p>
        </p:txBody>
      </p:sp>
    </p:spTree>
    <p:extLst>
      <p:ext uri="{BB962C8B-B14F-4D97-AF65-F5344CB8AC3E}">
        <p14:creationId xmlns:p14="http://schemas.microsoft.com/office/powerpoint/2010/main" val="2600732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CFF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2" y="791155"/>
            <a:ext cx="9526119" cy="5902486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562" name="Группа 101"/>
          <p:cNvGrpSpPr>
            <a:grpSpLocks/>
          </p:cNvGrpSpPr>
          <p:nvPr/>
        </p:nvGrpSpPr>
        <p:grpSpPr bwMode="auto">
          <a:xfrm>
            <a:off x="9863271" y="2393953"/>
            <a:ext cx="2265362" cy="3324226"/>
            <a:chOff x="487379" y="7592966"/>
            <a:chExt cx="5186018" cy="2110614"/>
          </a:xfrm>
        </p:grpSpPr>
        <p:sp>
          <p:nvSpPr>
            <p:cNvPr id="152" name="Прямоугольник 151"/>
            <p:cNvSpPr/>
            <p:nvPr/>
          </p:nvSpPr>
          <p:spPr>
            <a:xfrm>
              <a:off x="534625" y="7636307"/>
              <a:ext cx="5138772" cy="2067273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6787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39491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6563" name="Заголовок 1"/>
          <p:cNvSpPr txBox="1">
            <a:spLocks/>
          </p:cNvSpPr>
          <p:nvPr/>
        </p:nvSpPr>
        <p:spPr bwMode="auto">
          <a:xfrm>
            <a:off x="-11113" y="1642"/>
            <a:ext cx="12201526" cy="684212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374" tIns="37188" rIns="74374" bIns="37188" anchor="ctr"/>
          <a:lstStyle>
            <a:defPPr>
              <a:defRPr lang="ru-RU"/>
            </a:defPPr>
            <a:lvl1pPr algn="ctr" defTabSz="775007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ИНФОРМАЦИОННО-АНАЛИТИЧЕСКИЕ МАТЕРИАЛЫ </a:t>
            </a:r>
          </a:p>
          <a:p>
            <a:r>
              <a:rPr lang="ru-RU" altLang="ru-RU" dirty="0"/>
              <a:t>(ЧС, ПРОИСШЕСТВИЯ, СВЯЗАННЫЕ С ОТРАВЛЕНИЕМ УГАРНЫМ ГАЗОМ ЗА </a:t>
            </a:r>
            <a:r>
              <a:rPr lang="ru-RU" altLang="ru-RU" dirty="0" smtClean="0"/>
              <a:t>2025 ГОД)</a:t>
            </a:r>
            <a:endParaRPr lang="ru-RU" altLang="ru-RU" dirty="0"/>
          </a:p>
        </p:txBody>
      </p:sp>
      <p:grpSp>
        <p:nvGrpSpPr>
          <p:cNvPr id="66564" name="Группа 101"/>
          <p:cNvGrpSpPr>
            <a:grpSpLocks/>
          </p:cNvGrpSpPr>
          <p:nvPr/>
        </p:nvGrpSpPr>
        <p:grpSpPr bwMode="auto">
          <a:xfrm>
            <a:off x="9868107" y="791154"/>
            <a:ext cx="2263775" cy="1627187"/>
            <a:chOff x="517062" y="7636898"/>
            <a:chExt cx="5186018" cy="206668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6785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37" name="Прямоугольник 136"/>
          <p:cNvSpPr>
            <a:spLocks noChangeAspect="1"/>
          </p:cNvSpPr>
          <p:nvPr/>
        </p:nvSpPr>
        <p:spPr>
          <a:xfrm>
            <a:off x="10133367" y="1769949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49" tIns="34878" rIns="69749" bIns="3487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39" name="Прямоугольник 138"/>
          <p:cNvSpPr>
            <a:spLocks noChangeAspect="1"/>
          </p:cNvSpPr>
          <p:nvPr/>
        </p:nvSpPr>
        <p:spPr>
          <a:xfrm>
            <a:off x="10131625" y="2066930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49" tIns="34878" rIns="69749" bIns="3487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41" name="Прямоугольник 140"/>
          <p:cNvSpPr>
            <a:spLocks noChangeAspect="1"/>
          </p:cNvSpPr>
          <p:nvPr/>
        </p:nvSpPr>
        <p:spPr>
          <a:xfrm>
            <a:off x="10133367" y="1214145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64" tIns="34890" rIns="69764" bIns="3489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10510839" y="123933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56144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43" name="Прямоугольник 142"/>
          <p:cNvSpPr>
            <a:spLocks noChangeAspect="1"/>
          </p:cNvSpPr>
          <p:nvPr/>
        </p:nvSpPr>
        <p:spPr>
          <a:xfrm>
            <a:off x="10128136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49" tIns="34878" rIns="69749" bIns="34878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10490939" y="1468273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6573" name="Группа 234"/>
          <p:cNvGrpSpPr>
            <a:grpSpLocks/>
          </p:cNvGrpSpPr>
          <p:nvPr/>
        </p:nvGrpSpPr>
        <p:grpSpPr bwMode="auto">
          <a:xfrm>
            <a:off x="9885160" y="5772868"/>
            <a:ext cx="2247779" cy="920750"/>
            <a:chOff x="793779" y="8202790"/>
            <a:chExt cx="4921221" cy="1392450"/>
          </a:xfrm>
        </p:grpSpPr>
        <p:sp>
          <p:nvSpPr>
            <p:cNvPr id="146" name="Прямоугольник 145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6783" name="Text Box 144"/>
            <p:cNvSpPr txBox="1">
              <a:spLocks noChangeArrowheads="1"/>
            </p:cNvSpPr>
            <p:nvPr/>
          </p:nvSpPr>
          <p:spPr bwMode="auto">
            <a:xfrm>
              <a:off x="1729479" y="8202790"/>
              <a:ext cx="2972874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66574" name="Прямоугольник 237"/>
          <p:cNvSpPr>
            <a:spLocks noChangeArrowheads="1"/>
          </p:cNvSpPr>
          <p:nvPr/>
        </p:nvSpPr>
        <p:spPr bwMode="auto">
          <a:xfrm>
            <a:off x="10218604" y="6045622"/>
            <a:ext cx="2132013" cy="58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728" tIns="34870" rIns="69728" bIns="34870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>Показатели по происшествиям, связанных с отравлением угарным газом в </a:t>
            </a:r>
            <a:r>
              <a:rPr lang="ru-RU" altLang="ru-RU" dirty="0" smtClean="0">
                <a:solidFill>
                  <a:srgbClr val="000000"/>
                </a:solidFill>
                <a:cs typeface="Times New Roman" pitchFamily="18" charset="0"/>
              </a:rPr>
              <a:t>2025 </a:t>
            </a:r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>г.</a:t>
            </a:r>
          </a:p>
        </p:txBody>
      </p:sp>
      <p:sp>
        <p:nvSpPr>
          <p:cNvPr id="149" name="Овал 148"/>
          <p:cNvSpPr>
            <a:spLocks noChangeAspect="1"/>
          </p:cNvSpPr>
          <p:nvPr/>
        </p:nvSpPr>
        <p:spPr>
          <a:xfrm flipH="1">
            <a:off x="9929315" y="6214234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578" name="Прямоугольник 6"/>
          <p:cNvSpPr>
            <a:spLocks noChangeArrowheads="1"/>
          </p:cNvSpPr>
          <p:nvPr/>
        </p:nvSpPr>
        <p:spPr bwMode="auto">
          <a:xfrm>
            <a:off x="9904413" y="2517700"/>
            <a:ext cx="2214562" cy="322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50" tIns="41626" rIns="83150" bIns="41626">
            <a:spAutoFit/>
          </a:bodyPr>
          <a:lstStyle/>
          <a:p>
            <a:pPr algn="ctr"/>
            <a:r>
              <a:rPr lang="ru-RU" altLang="ru-RU" sz="1200" dirty="0">
                <a:solidFill>
                  <a:srgbClr val="000000"/>
                </a:solidFill>
              </a:rPr>
              <a:t>В СВЯЗИ С НАРУШЕНИЕМ ПРАВИЛ ЭКСПЛУАТАЦИИ ПЕЧНОГО И ГАЗОВОГО ОБОРУДОВАНИЯ, ЛИБО ВСЛЕДСТВИЕ ИХ НЕИСПРАВНОСТИ, А ТАКЖЕ В ГАРАЖАХ В УСЛОВИЯХ НЕСОБЛЮДЕНИИ МЕР БЕЗОПАСНОСТИ ПРИ ЭКСПЛУАТАЦИИ АВТОМОБИЛЕЙ СОХРАНЯЕТСЯ ВЕРОЯТНОСТЬ ВОЗНИКНОВЕНИЯ ОТРАВЛЕНИЙ </a:t>
            </a:r>
          </a:p>
          <a:p>
            <a:pPr algn="ctr"/>
            <a:r>
              <a:rPr lang="ru-RU" altLang="ru-RU" sz="1200" dirty="0">
                <a:solidFill>
                  <a:srgbClr val="000000"/>
                </a:solidFill>
              </a:rPr>
              <a:t>УГАРНЫМ ГАЗОМ</a:t>
            </a:r>
          </a:p>
        </p:txBody>
      </p:sp>
      <p:sp>
        <p:nvSpPr>
          <p:cNvPr id="66760" name="Rectangle 58"/>
          <p:cNvSpPr>
            <a:spLocks noChangeArrowheads="1"/>
          </p:cNvSpPr>
          <p:nvPr/>
        </p:nvSpPr>
        <p:spPr bwMode="auto">
          <a:xfrm>
            <a:off x="1498923" y="944262"/>
            <a:ext cx="7410478" cy="64279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106055" tIns="53060" rIns="106055" bIns="53060">
            <a:spAutoFit/>
          </a:bodyPr>
          <a:lstStyle/>
          <a:p>
            <a:pPr algn="ctr" defTabSz="1025136"/>
            <a:r>
              <a:rPr lang="ru-RU" altLang="ru-RU" sz="1700" b="1" dirty="0">
                <a:solidFill>
                  <a:srgbClr val="000000"/>
                </a:solidFill>
              </a:rPr>
              <a:t>В </a:t>
            </a:r>
            <a:r>
              <a:rPr lang="ru-RU" altLang="ru-RU" sz="1700" b="1" dirty="0">
                <a:solidFill>
                  <a:srgbClr val="FF0000"/>
                </a:solidFill>
              </a:rPr>
              <a:t>2025</a:t>
            </a:r>
            <a:r>
              <a:rPr lang="ru-RU" altLang="ru-RU" sz="1700" b="1" dirty="0">
                <a:solidFill>
                  <a:srgbClr val="000000"/>
                </a:solidFill>
              </a:rPr>
              <a:t> году с нарастающим итогом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зарегистрирован</a:t>
            </a:r>
            <a:endParaRPr lang="ru-RU" altLang="ru-RU" sz="1700" b="1" dirty="0">
              <a:solidFill>
                <a:srgbClr val="000000"/>
              </a:solidFill>
            </a:endParaRPr>
          </a:p>
          <a:p>
            <a:pPr algn="ctr" defTabSz="1025136"/>
            <a:r>
              <a:rPr lang="ru-RU" altLang="ru-RU" sz="1700" b="1" dirty="0" smtClean="0">
                <a:solidFill>
                  <a:srgbClr val="FF0000"/>
                </a:solidFill>
              </a:rPr>
              <a:t>21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 случай отравления </a:t>
            </a:r>
            <a:r>
              <a:rPr lang="ru-RU" altLang="ru-RU" sz="1700" b="1" dirty="0">
                <a:solidFill>
                  <a:srgbClr val="000000"/>
                </a:solidFill>
              </a:rPr>
              <a:t>угарным газом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34" y="617684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7" name="Овал 26"/>
          <p:cNvSpPr>
            <a:spLocks noChangeAspect="1"/>
          </p:cNvSpPr>
          <p:nvPr/>
        </p:nvSpPr>
        <p:spPr>
          <a:xfrm flipH="1">
            <a:off x="5844173" y="4274271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Овал 27"/>
          <p:cNvSpPr>
            <a:spLocks noChangeAspect="1"/>
          </p:cNvSpPr>
          <p:nvPr/>
        </p:nvSpPr>
        <p:spPr>
          <a:xfrm flipH="1">
            <a:off x="2746771" y="2878230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Овал 28"/>
          <p:cNvSpPr>
            <a:spLocks noChangeAspect="1"/>
          </p:cNvSpPr>
          <p:nvPr/>
        </p:nvSpPr>
        <p:spPr>
          <a:xfrm flipH="1">
            <a:off x="6695121" y="4971041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 flipH="1">
            <a:off x="6181549" y="2517700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 flipH="1">
            <a:off x="6491917" y="3810284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 flipH="1">
            <a:off x="3057275" y="3500527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Овал 32"/>
          <p:cNvSpPr>
            <a:spLocks noChangeAspect="1"/>
          </p:cNvSpPr>
          <p:nvPr/>
        </p:nvSpPr>
        <p:spPr>
          <a:xfrm flipH="1">
            <a:off x="6025861" y="4970178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 flipH="1">
            <a:off x="6155836" y="3018131"/>
            <a:ext cx="311489" cy="2799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23773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4"/>
          <p:cNvSpPr>
            <a:spLocks noChangeArrowheads="1"/>
          </p:cNvSpPr>
          <p:nvPr/>
        </p:nvSpPr>
        <p:spPr bwMode="auto">
          <a:xfrm>
            <a:off x="3846" y="1803"/>
            <a:ext cx="12190413" cy="627062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182" tIns="38592" rIns="77182" bIns="38592" anchor="ctr"/>
          <a:lstStyle/>
          <a:p>
            <a:pPr algn="ctr" defTabSz="777687"/>
            <a:r>
              <a:rPr lang="ru-RU" altLang="ru-RU" sz="15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ЕЖЕДНЕВНЫЙ  </a:t>
            </a:r>
            <a:r>
              <a:rPr lang="ru-RU" altLang="ru-RU" sz="1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 ВОЗНИКНОВЕНИЯ  ЧРЕЗВЫЧАЙНЫХ  СИТУАЦИЙ</a:t>
            </a:r>
          </a:p>
          <a:p>
            <a:pPr algn="ctr" defTabSz="777687"/>
            <a:r>
              <a:rPr lang="ru-RU" altLang="ru-RU" sz="1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(ПРЕДУПРЕЖДЕНИЕ ОБ УХУДШЕНИИ ПОГОДНЫХ УСЛОВИЙ)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7" y="715170"/>
            <a:ext cx="11815800" cy="4318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Rectangle 58"/>
          <p:cNvSpPr>
            <a:spLocks noChangeArrowheads="1"/>
          </p:cNvSpPr>
          <p:nvPr/>
        </p:nvSpPr>
        <p:spPr bwMode="auto">
          <a:xfrm>
            <a:off x="179634" y="1372394"/>
            <a:ext cx="11826119" cy="24384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</p:spPr>
        <p:txBody>
          <a:bodyPr lIns="80845" tIns="40314" rIns="80845" bIns="40314"/>
          <a:lstStyle/>
          <a:p>
            <a:pPr algn="ctr">
              <a:spcAft>
                <a:spcPts val="0"/>
              </a:spcAft>
            </a:pPr>
            <a:r>
              <a:rPr lang="ru-RU" sz="2400" b="1" u="sng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Консультация – предупреждение</a:t>
            </a:r>
            <a:endParaRPr lang="ru-RU" sz="3200" dirty="0">
              <a:latin typeface="Times New Roman"/>
              <a:ea typeface="Times New Roman"/>
              <a:cs typeface="Calibri"/>
            </a:endParaRPr>
          </a:p>
          <a:p>
            <a:pPr algn="ctr">
              <a:spcAft>
                <a:spcPts val="0"/>
              </a:spcAft>
            </a:pPr>
            <a:r>
              <a:rPr lang="ru-RU" sz="2400" b="1" u="sng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об интенсивности метеорологических явлений</a:t>
            </a:r>
            <a:endParaRPr lang="ru-RU" sz="3200" dirty="0">
              <a:latin typeface="Times New Roman"/>
              <a:ea typeface="Times New Roman"/>
              <a:cs typeface="Calibri"/>
            </a:endParaRPr>
          </a:p>
          <a:p>
            <a:pPr algn="ctr">
              <a:spcAft>
                <a:spcPts val="0"/>
              </a:spcAft>
            </a:pPr>
            <a:r>
              <a:rPr lang="ru-RU" sz="2400" b="1" u="sng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Calibri"/>
              </a:rPr>
              <a:t>с 18 часов 4 ноября до 10 часов 5 ноября 2025 года</a:t>
            </a:r>
            <a:endParaRPr lang="ru-RU" sz="3200" dirty="0">
              <a:latin typeface="Times New Roman"/>
              <a:ea typeface="Times New Roman"/>
              <a:cs typeface="Calibri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  <a:cs typeface="Calibri"/>
              </a:rPr>
              <a:t>Ночью и утром 5 ноября на территории Республики Татарстан местами сохранится сильный юго-западный ветер порывами до 15-18 м/с (в г. Казани до 16 м/с), </a:t>
            </a:r>
            <a:r>
              <a:rPr lang="ru-RU" sz="2400" dirty="0" smtClean="0">
                <a:latin typeface="Times New Roman"/>
                <a:ea typeface="Times New Roman"/>
                <a:cs typeface="Calibri"/>
              </a:rPr>
              <a:t>                    на </a:t>
            </a:r>
            <a:r>
              <a:rPr lang="ru-RU" sz="2400" dirty="0">
                <a:latin typeface="Times New Roman"/>
                <a:ea typeface="Times New Roman"/>
                <a:cs typeface="Calibri"/>
              </a:rPr>
              <a:t>отдельных участках дорог возможно образование гололедицы. </a:t>
            </a:r>
            <a:endParaRPr lang="ru-RU" sz="3200" dirty="0">
              <a:latin typeface="Times New Roman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0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50" y="804655"/>
            <a:ext cx="9598810" cy="5903035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65539" name="Заголовок 1"/>
          <p:cNvSpPr txBox="1">
            <a:spLocks/>
          </p:cNvSpPr>
          <p:nvPr/>
        </p:nvSpPr>
        <p:spPr bwMode="auto">
          <a:xfrm>
            <a:off x="-11113" y="1642"/>
            <a:ext cx="12201526" cy="684212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374" tIns="37188" rIns="74374" bIns="37188" anchor="ctr"/>
          <a:lstStyle>
            <a:defPPr>
              <a:defRPr lang="ru-RU"/>
            </a:defPPr>
            <a:lvl1pPr algn="ctr" defTabSz="775007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ИНФОРМАЦИОННО-АНАЛИТИЧЕСКИЕ МАТЕРИАЛЫ </a:t>
            </a:r>
          </a:p>
          <a:p>
            <a:r>
              <a:rPr lang="ru-RU" altLang="ru-RU" dirty="0"/>
              <a:t>(ЧС, ПРОИСШЕСТВИЯ, СВЯЗАННЫЕ СО ВЗРЫВАМИ БЫТОВОГО ГАЗА ЗА </a:t>
            </a:r>
            <a:r>
              <a:rPr lang="ru-RU" altLang="ru-RU" dirty="0" smtClean="0"/>
              <a:t>2016-2025 </a:t>
            </a:r>
            <a:r>
              <a:rPr lang="ru-RU" altLang="ru-RU" dirty="0"/>
              <a:t>гг.)</a:t>
            </a:r>
          </a:p>
        </p:txBody>
      </p:sp>
      <p:sp>
        <p:nvSpPr>
          <p:cNvPr id="65540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18" y="-103109"/>
            <a:ext cx="29051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994" tIns="35502" rIns="70994" bIns="35502"/>
          <a:lstStyle/>
          <a:p>
            <a:endParaRPr lang="ru-RU" altLang="ru-RU" dirty="0">
              <a:solidFill>
                <a:srgbClr val="0070C0"/>
              </a:solidFill>
            </a:endParaRPr>
          </a:p>
        </p:txBody>
      </p:sp>
      <p:sp>
        <p:nvSpPr>
          <p:cNvPr id="166" name="Прямоугольник 165"/>
          <p:cNvSpPr/>
          <p:nvPr/>
        </p:nvSpPr>
        <p:spPr bwMode="auto">
          <a:xfrm>
            <a:off x="1522753" y="2588025"/>
            <a:ext cx="969963" cy="184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79" name="Прямоугольник 178"/>
          <p:cNvSpPr/>
          <p:nvPr/>
        </p:nvSpPr>
        <p:spPr bwMode="auto">
          <a:xfrm>
            <a:off x="5762642" y="2493182"/>
            <a:ext cx="746126" cy="184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183" name="Прямоугольник 182"/>
          <p:cNvSpPr/>
          <p:nvPr/>
        </p:nvSpPr>
        <p:spPr bwMode="auto">
          <a:xfrm>
            <a:off x="6241377" y="4484536"/>
            <a:ext cx="1014412" cy="184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рямоугольник 185"/>
          <p:cNvSpPr/>
          <p:nvPr/>
        </p:nvSpPr>
        <p:spPr bwMode="auto">
          <a:xfrm>
            <a:off x="4886553" y="4095701"/>
            <a:ext cx="1249361" cy="184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215" name="Прямоугольник 214"/>
          <p:cNvSpPr/>
          <p:nvPr/>
        </p:nvSpPr>
        <p:spPr bwMode="auto">
          <a:xfrm>
            <a:off x="2623297" y="2588025"/>
            <a:ext cx="598487" cy="184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5486478" y="3341233"/>
            <a:ext cx="1104900" cy="184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 bwMode="auto">
          <a:xfrm>
            <a:off x="6831360" y="2766496"/>
            <a:ext cx="1489075" cy="184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6" name="Прямоугольник 225"/>
          <p:cNvSpPr/>
          <p:nvPr/>
        </p:nvSpPr>
        <p:spPr bwMode="auto">
          <a:xfrm>
            <a:off x="4279463" y="5199187"/>
            <a:ext cx="746126" cy="184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5" name="Овал 234"/>
          <p:cNvSpPr>
            <a:spLocks noChangeAspect="1"/>
          </p:cNvSpPr>
          <p:nvPr/>
        </p:nvSpPr>
        <p:spPr bwMode="auto">
          <a:xfrm>
            <a:off x="5710138" y="3568595"/>
            <a:ext cx="428499" cy="3687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7" name="Прямоугольник 236"/>
          <p:cNvSpPr/>
          <p:nvPr/>
        </p:nvSpPr>
        <p:spPr bwMode="auto">
          <a:xfrm>
            <a:off x="7852021" y="5762960"/>
            <a:ext cx="520699" cy="184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38" name="Овал 237"/>
          <p:cNvSpPr>
            <a:spLocks noChangeAspect="1"/>
          </p:cNvSpPr>
          <p:nvPr/>
        </p:nvSpPr>
        <p:spPr bwMode="auto">
          <a:xfrm>
            <a:off x="2522797" y="2799145"/>
            <a:ext cx="399745" cy="3687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Овал 238"/>
          <p:cNvSpPr>
            <a:spLocks noChangeAspect="1"/>
          </p:cNvSpPr>
          <p:nvPr/>
        </p:nvSpPr>
        <p:spPr bwMode="auto">
          <a:xfrm>
            <a:off x="7920694" y="6016542"/>
            <a:ext cx="399745" cy="3687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 bwMode="auto">
          <a:xfrm>
            <a:off x="5111756" y="4300707"/>
            <a:ext cx="399745" cy="3687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 bwMode="auto">
          <a:xfrm>
            <a:off x="6797487" y="2961600"/>
            <a:ext cx="428499" cy="3687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 bwMode="auto">
          <a:xfrm>
            <a:off x="5924242" y="2759532"/>
            <a:ext cx="428499" cy="3687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Овал 273"/>
          <p:cNvSpPr>
            <a:spLocks noChangeAspect="1"/>
          </p:cNvSpPr>
          <p:nvPr/>
        </p:nvSpPr>
        <p:spPr bwMode="auto">
          <a:xfrm>
            <a:off x="1750617" y="2863204"/>
            <a:ext cx="428499" cy="3687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Овал 118"/>
          <p:cNvSpPr>
            <a:spLocks noChangeAspect="1"/>
          </p:cNvSpPr>
          <p:nvPr/>
        </p:nvSpPr>
        <p:spPr bwMode="auto">
          <a:xfrm>
            <a:off x="6617113" y="4725754"/>
            <a:ext cx="428499" cy="3687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542" name="Группа 101"/>
          <p:cNvGrpSpPr>
            <a:grpSpLocks/>
          </p:cNvGrpSpPr>
          <p:nvPr/>
        </p:nvGrpSpPr>
        <p:grpSpPr bwMode="auto">
          <a:xfrm>
            <a:off x="9868835" y="791154"/>
            <a:ext cx="2216149" cy="1627187"/>
            <a:chOff x="517062" y="7636898"/>
            <a:chExt cx="5186018" cy="2066682"/>
          </a:xfrm>
        </p:grpSpPr>
        <p:sp>
          <p:nvSpPr>
            <p:cNvPr id="123" name="Прямоугольник 122"/>
            <p:cNvSpPr/>
            <p:nvPr/>
          </p:nvSpPr>
          <p:spPr>
            <a:xfrm>
              <a:off x="535638" y="7636898"/>
              <a:ext cx="5137723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5564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26" name="Прямоугольник 125"/>
          <p:cNvSpPr>
            <a:spLocks noChangeAspect="1"/>
          </p:cNvSpPr>
          <p:nvPr/>
        </p:nvSpPr>
        <p:spPr>
          <a:xfrm>
            <a:off x="10132955" y="1769949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8" tIns="35510" rIns="71018" bIns="3551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10510839" y="1768477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28" name="Прямоугольник 127"/>
          <p:cNvSpPr>
            <a:spLocks noChangeAspect="1"/>
          </p:cNvSpPr>
          <p:nvPr/>
        </p:nvSpPr>
        <p:spPr>
          <a:xfrm>
            <a:off x="10131605" y="2066930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8" tIns="35510" rIns="71018" bIns="3551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10510839" y="208280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30" name="Прямоугольник 129"/>
          <p:cNvSpPr>
            <a:spLocks noChangeAspect="1"/>
          </p:cNvSpPr>
          <p:nvPr/>
        </p:nvSpPr>
        <p:spPr>
          <a:xfrm>
            <a:off x="10132955" y="1213937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30" tIns="35524" rIns="71030" bIns="35524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10510839" y="1239332"/>
            <a:ext cx="1166812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58370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2" name="Прямоугольник 131"/>
          <p:cNvSpPr>
            <a:spLocks noChangeAspect="1"/>
          </p:cNvSpPr>
          <p:nvPr/>
        </p:nvSpPr>
        <p:spPr>
          <a:xfrm>
            <a:off x="10128136" y="1495427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8" tIns="35510" rIns="71018" bIns="3551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10490784" y="1468273"/>
            <a:ext cx="1573213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grpSp>
        <p:nvGrpSpPr>
          <p:cNvPr id="65551" name="Группа 101"/>
          <p:cNvGrpSpPr>
            <a:grpSpLocks/>
          </p:cNvGrpSpPr>
          <p:nvPr/>
        </p:nvGrpSpPr>
        <p:grpSpPr bwMode="auto">
          <a:xfrm>
            <a:off x="9868677" y="2446345"/>
            <a:ext cx="2215380" cy="3030538"/>
            <a:chOff x="487379" y="7592966"/>
            <a:chExt cx="5186018" cy="2110614"/>
          </a:xfrm>
        </p:grpSpPr>
        <p:sp>
          <p:nvSpPr>
            <p:cNvPr id="135" name="Прямоугольник 134"/>
            <p:cNvSpPr/>
            <p:nvPr/>
          </p:nvSpPr>
          <p:spPr>
            <a:xfrm>
              <a:off x="534623" y="7636085"/>
              <a:ext cx="5138774" cy="2067495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5562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15300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5552" name="Прямоугольник 6"/>
          <p:cNvSpPr>
            <a:spLocks noChangeArrowheads="1"/>
          </p:cNvSpPr>
          <p:nvPr/>
        </p:nvSpPr>
        <p:spPr bwMode="auto">
          <a:xfrm>
            <a:off x="9883356" y="2903040"/>
            <a:ext cx="2149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8" tIns="42354" rIns="84598" bIns="42354">
            <a:spAutoFit/>
          </a:bodyPr>
          <a:lstStyle/>
          <a:p>
            <a:pPr algn="ctr"/>
            <a:r>
              <a:rPr lang="ru-RU" altLang="ru-RU" sz="1200" dirty="0">
                <a:solidFill>
                  <a:srgbClr val="000000"/>
                </a:solidFill>
              </a:rPr>
              <a:t>В СВЯЗИ С НЕСОБЛЮДЕНИЕМ ПРАВИЛ ЭКСПЛУАТАЦИИ ГАЗОВОГО ОБОРУДОВАНИЯ, НЕОСТОРОЖНЫМ ОБРАЩЕНИЕМ С ОГНЕМ УВЕЛИЧИВАЕТСЯ ВЕРОЯТНОСТЬ ВОЗНИКНОВЕНИЯ ВЗРЫВОВ </a:t>
            </a:r>
          </a:p>
          <a:p>
            <a:pPr algn="ctr"/>
            <a:r>
              <a:rPr lang="ru-RU" altLang="ru-RU" sz="1200" dirty="0">
                <a:solidFill>
                  <a:srgbClr val="000000"/>
                </a:solidFill>
              </a:rPr>
              <a:t>БЫТОВОГО ГАЗА</a:t>
            </a:r>
          </a:p>
        </p:txBody>
      </p:sp>
      <p:grpSp>
        <p:nvGrpSpPr>
          <p:cNvPr id="65554" name="Группа 234"/>
          <p:cNvGrpSpPr>
            <a:grpSpLocks/>
          </p:cNvGrpSpPr>
          <p:nvPr/>
        </p:nvGrpSpPr>
        <p:grpSpPr bwMode="auto">
          <a:xfrm>
            <a:off x="9880327" y="5772868"/>
            <a:ext cx="2208211" cy="920750"/>
            <a:chOff x="793779" y="8202790"/>
            <a:chExt cx="4921221" cy="1392450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793779" y="8231599"/>
              <a:ext cx="4921221" cy="136364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5560" name="Text Box 144"/>
            <p:cNvSpPr txBox="1">
              <a:spLocks noChangeArrowheads="1"/>
            </p:cNvSpPr>
            <p:nvPr/>
          </p:nvSpPr>
          <p:spPr bwMode="auto">
            <a:xfrm>
              <a:off x="1729482" y="8202790"/>
              <a:ext cx="2972867" cy="518430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37" name="Прямоугольник 237"/>
          <p:cNvSpPr>
            <a:spLocks noChangeArrowheads="1"/>
          </p:cNvSpPr>
          <p:nvPr/>
        </p:nvSpPr>
        <p:spPr bwMode="auto">
          <a:xfrm>
            <a:off x="10168482" y="6063676"/>
            <a:ext cx="1916112" cy="65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266" tIns="35638" rIns="71266" bIns="35638">
            <a:spAutoFit/>
          </a:bodyPr>
          <a:lstStyle/>
          <a:p>
            <a:pPr algn="just">
              <a:defRPr/>
            </a:pPr>
            <a:r>
              <a:rPr lang="ru-RU" altLang="ru-RU" sz="900" kern="0" dirty="0">
                <a:solidFill>
                  <a:prstClr val="black"/>
                </a:solidFill>
                <a:cs typeface="Times New Roman" pitchFamily="18" charset="0"/>
              </a:rPr>
              <a:t>Показатели по происшествиям, связанных со взрывами бытового газа (согласно статистических данных 2016-2025 гг.).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>
          <a:xfrm flipH="1">
            <a:off x="9909240" y="6115251"/>
            <a:ext cx="283796" cy="25502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4" name="Овал 123"/>
          <p:cNvSpPr>
            <a:spLocks noChangeAspect="1"/>
          </p:cNvSpPr>
          <p:nvPr/>
        </p:nvSpPr>
        <p:spPr bwMode="auto">
          <a:xfrm>
            <a:off x="4452943" y="5384121"/>
            <a:ext cx="399745" cy="3687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34" y="617684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8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8" y="790347"/>
            <a:ext cx="9597343" cy="5839903"/>
          </a:xfrm>
          <a:prstGeom prst="rect">
            <a:avLst/>
          </a:prstGeom>
          <a:solidFill>
            <a:srgbClr val="FFFFFF">
              <a:alpha val="0"/>
            </a:srgbClr>
          </a:solidFill>
          <a:ln w="127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Заголовок 1"/>
          <p:cNvSpPr txBox="1">
            <a:spLocks/>
          </p:cNvSpPr>
          <p:nvPr/>
        </p:nvSpPr>
        <p:spPr bwMode="auto">
          <a:xfrm>
            <a:off x="-11113" y="1642"/>
            <a:ext cx="12201526" cy="684212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374" tIns="37188" rIns="74374" bIns="37188" anchor="ctr"/>
          <a:lstStyle>
            <a:defPPr>
              <a:defRPr lang="ru-RU"/>
            </a:defPPr>
            <a:lvl1pPr algn="ctr" defTabSz="775007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ИНФОРМАЦИОННО-АНАЛИТИЧЕСКИЕ МАТЕРИАЛЫ </a:t>
            </a:r>
          </a:p>
          <a:p>
            <a:r>
              <a:rPr lang="ru-RU" altLang="ru-RU" dirty="0"/>
              <a:t>(ПОКАЗАТЕЛИ ОПАСНОСТЕЙ ОТНОСИТЕЛЬНО СТАТИСТИЧЕСКИХ ДАННЫХ </a:t>
            </a:r>
          </a:p>
          <a:p>
            <a:r>
              <a:rPr lang="ru-RU" altLang="ru-RU" dirty="0"/>
              <a:t>ПРОИСШЕСТВИЙ НА ВОДНЫХ ОБЪЕКТАХ  В </a:t>
            </a:r>
            <a:r>
              <a:rPr lang="ru-RU" altLang="ru-RU" dirty="0" smtClean="0"/>
              <a:t>2025 </a:t>
            </a:r>
            <a:r>
              <a:rPr lang="ru-RU" altLang="ru-RU" dirty="0"/>
              <a:t>ГОДУ)  </a:t>
            </a:r>
          </a:p>
        </p:txBody>
      </p:sp>
      <p:sp>
        <p:nvSpPr>
          <p:cNvPr id="65540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18" y="-103109"/>
            <a:ext cx="29051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994" tIns="35502" rIns="70994" bIns="35502"/>
          <a:lstStyle/>
          <a:p>
            <a:endParaRPr lang="ru-RU" altLang="ru-RU" dirty="0">
              <a:solidFill>
                <a:srgbClr val="0070C0"/>
              </a:solidFill>
            </a:endParaRPr>
          </a:p>
        </p:txBody>
      </p:sp>
      <p:grpSp>
        <p:nvGrpSpPr>
          <p:cNvPr id="46" name="Группа 101"/>
          <p:cNvGrpSpPr>
            <a:grpSpLocks/>
          </p:cNvGrpSpPr>
          <p:nvPr/>
        </p:nvGrpSpPr>
        <p:grpSpPr bwMode="auto">
          <a:xfrm>
            <a:off x="9870764" y="2454477"/>
            <a:ext cx="2250376" cy="1400175"/>
            <a:chOff x="487379" y="7592966"/>
            <a:chExt cx="5186018" cy="2110614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534958" y="7636040"/>
              <a:ext cx="5138439" cy="206754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8" name="Text Box 144"/>
            <p:cNvSpPr txBox="1">
              <a:spLocks noChangeArrowheads="1"/>
            </p:cNvSpPr>
            <p:nvPr/>
          </p:nvSpPr>
          <p:spPr bwMode="auto">
            <a:xfrm>
              <a:off x="487379" y="7592966"/>
              <a:ext cx="5186018" cy="331173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8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49" name="Прямоугольник 4"/>
          <p:cNvSpPr>
            <a:spLocks noChangeArrowheads="1"/>
          </p:cNvSpPr>
          <p:nvPr/>
        </p:nvSpPr>
        <p:spPr bwMode="auto">
          <a:xfrm>
            <a:off x="9938227" y="2591875"/>
            <a:ext cx="2151063" cy="117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624" tIns="34624" rIns="34624" bIns="34624">
            <a:spAutoFit/>
          </a:bodyPr>
          <a:lstStyle/>
          <a:p>
            <a:pPr algn="ctr"/>
            <a:r>
              <a:rPr lang="ru-RU" altLang="ru-RU" sz="1200" dirty="0">
                <a:solidFill>
                  <a:srgbClr val="000000"/>
                </a:solidFill>
              </a:rPr>
              <a:t>СУЩЕСТВУЕТ ВЕРОЯТНОСТЬ ВОЗНИКНОВЕНИЯ ПРОИСШЕСТВИЙ НА ВОДНЫХ ОБЪЕКТАХ С ГИБЕЛЬЮ ЛЮДЕЙ.</a:t>
            </a:r>
          </a:p>
        </p:txBody>
      </p:sp>
      <p:grpSp>
        <p:nvGrpSpPr>
          <p:cNvPr id="50" name="Группа 101"/>
          <p:cNvGrpSpPr>
            <a:grpSpLocks/>
          </p:cNvGrpSpPr>
          <p:nvPr/>
        </p:nvGrpSpPr>
        <p:grpSpPr bwMode="auto">
          <a:xfrm>
            <a:off x="9892695" y="3963676"/>
            <a:ext cx="2243129" cy="1262063"/>
            <a:chOff x="517062" y="7636898"/>
            <a:chExt cx="5186018" cy="2066682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 Box 144"/>
            <p:cNvSpPr txBox="1">
              <a:spLocks noChangeArrowheads="1"/>
            </p:cNvSpPr>
            <p:nvPr/>
          </p:nvSpPr>
          <p:spPr bwMode="auto">
            <a:xfrm>
              <a:off x="517062" y="7730574"/>
              <a:ext cx="5186018" cy="359766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53" name="Прямоугольник 52"/>
          <p:cNvSpPr/>
          <p:nvPr/>
        </p:nvSpPr>
        <p:spPr bwMode="auto">
          <a:xfrm>
            <a:off x="10324961" y="4231147"/>
            <a:ext cx="1797599" cy="67710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ru-RU" altLang="ru-RU" kern="0" dirty="0">
                <a:solidFill>
                  <a:prstClr val="black"/>
                </a:solidFill>
                <a:cs typeface="Times New Roman" pitchFamily="18" charset="0"/>
              </a:rPr>
              <a:t>Общий показатель: погибло/дети(согласно статистических данных за  </a:t>
            </a:r>
            <a:r>
              <a:rPr lang="ru-RU" altLang="ru-RU" kern="0" dirty="0" smtClean="0">
                <a:solidFill>
                  <a:prstClr val="black"/>
                </a:solidFill>
                <a:cs typeface="Times New Roman" pitchFamily="18" charset="0"/>
              </a:rPr>
              <a:t>2025 </a:t>
            </a:r>
            <a:r>
              <a:rPr lang="ru-RU" altLang="ru-RU" kern="0" dirty="0">
                <a:solidFill>
                  <a:prstClr val="black"/>
                </a:solidFill>
                <a:cs typeface="Times New Roman" pitchFamily="18" charset="0"/>
              </a:rPr>
              <a:t>г.)</a:t>
            </a:r>
          </a:p>
        </p:txBody>
      </p:sp>
      <p:sp>
        <p:nvSpPr>
          <p:cNvPr id="54" name="Овал 53"/>
          <p:cNvSpPr>
            <a:spLocks noChangeAspect="1"/>
          </p:cNvSpPr>
          <p:nvPr/>
        </p:nvSpPr>
        <p:spPr bwMode="auto">
          <a:xfrm>
            <a:off x="9938435" y="4243712"/>
            <a:ext cx="338259" cy="264168"/>
          </a:xfrm>
          <a:prstGeom prst="ellipse">
            <a:avLst/>
          </a:prstGeom>
          <a:solidFill>
            <a:schemeClr val="tx1">
              <a:lumMod val="20000"/>
              <a:lumOff val="80000"/>
              <a:alpha val="71000"/>
            </a:scheme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07857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grpSp>
        <p:nvGrpSpPr>
          <p:cNvPr id="55" name="Группа 101"/>
          <p:cNvGrpSpPr>
            <a:grpSpLocks/>
          </p:cNvGrpSpPr>
          <p:nvPr/>
        </p:nvGrpSpPr>
        <p:grpSpPr bwMode="auto">
          <a:xfrm>
            <a:off x="9868067" y="790347"/>
            <a:ext cx="2263775" cy="1627187"/>
            <a:chOff x="517062" y="7636898"/>
            <a:chExt cx="5186018" cy="2066682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535247" y="7636898"/>
              <a:ext cx="5138739" cy="206668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57" name="Text Box 144"/>
            <p:cNvSpPr txBox="1">
              <a:spLocks noChangeArrowheads="1"/>
            </p:cNvSpPr>
            <p:nvPr/>
          </p:nvSpPr>
          <p:spPr bwMode="auto">
            <a:xfrm>
              <a:off x="517062" y="7730575"/>
              <a:ext cx="5186018" cy="279039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 eaLnBrk="0" hangingPunct="0"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10130358" y="1769949"/>
            <a:ext cx="290513" cy="2095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67" tIns="37040" rIns="74067" bIns="3704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0510839" y="1770434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60" name="Прямоугольник 59"/>
          <p:cNvSpPr>
            <a:spLocks noChangeAspect="1"/>
          </p:cNvSpPr>
          <p:nvPr/>
        </p:nvSpPr>
        <p:spPr>
          <a:xfrm>
            <a:off x="10131585" y="2066970"/>
            <a:ext cx="284163" cy="20637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67" tIns="37040" rIns="74067" bIns="3704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0510839" y="2082881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10130358" y="1211467"/>
            <a:ext cx="290513" cy="2079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83" tIns="37052" rIns="74083" bIns="37052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0510839" y="1239119"/>
            <a:ext cx="1166812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764340"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10128136" y="1495471"/>
            <a:ext cx="284163" cy="20637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67" tIns="37040" rIns="74067" bIns="37040"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0490619" y="1468060"/>
            <a:ext cx="1573213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1286239" y="902199"/>
            <a:ext cx="7829605" cy="363069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square" lIns="93056" tIns="46448" rIns="93056" bIns="46448">
            <a:spAutoFit/>
          </a:bodyPr>
          <a:lstStyle/>
          <a:p>
            <a:pPr algn="ctr" defTabSz="1007313"/>
            <a:r>
              <a:rPr lang="ru-RU" altLang="ru-RU" sz="1700" b="1" dirty="0">
                <a:solidFill>
                  <a:srgbClr val="000000"/>
                </a:solidFill>
              </a:rPr>
              <a:t>В </a:t>
            </a:r>
            <a:r>
              <a:rPr lang="ru-RU" altLang="ru-RU" sz="1700" b="1" dirty="0">
                <a:solidFill>
                  <a:srgbClr val="FF0000"/>
                </a:solidFill>
              </a:rPr>
              <a:t>2025</a:t>
            </a:r>
            <a:r>
              <a:rPr lang="ru-RU" altLang="ru-RU" sz="1700" b="1" dirty="0">
                <a:solidFill>
                  <a:srgbClr val="000000"/>
                </a:solidFill>
              </a:rPr>
              <a:t> году с нарастающим итогом на водных объектах 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погибли </a:t>
            </a:r>
            <a:r>
              <a:rPr lang="ru-RU" altLang="ru-RU" sz="1700" b="1" dirty="0" smtClean="0">
                <a:solidFill>
                  <a:srgbClr val="FF0000"/>
                </a:solidFill>
              </a:rPr>
              <a:t>76</a:t>
            </a:r>
            <a:r>
              <a:rPr lang="ru-RU" altLang="ru-RU" sz="1700" b="1" dirty="0" smtClean="0">
                <a:solidFill>
                  <a:srgbClr val="000000"/>
                </a:solidFill>
              </a:rPr>
              <a:t> человек</a:t>
            </a:r>
            <a:endParaRPr lang="ru-RU" altLang="ru-RU" sz="1700" b="1" dirty="0">
              <a:solidFill>
                <a:srgbClr val="000000"/>
              </a:solidFill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34" y="613052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8" name="Овал 67"/>
          <p:cNvSpPr>
            <a:spLocks noChangeAspect="1"/>
          </p:cNvSpPr>
          <p:nvPr/>
        </p:nvSpPr>
        <p:spPr>
          <a:xfrm flipH="1">
            <a:off x="2774006" y="2674177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5/1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>
            <a:spLocks noChangeAspect="1"/>
          </p:cNvSpPr>
          <p:nvPr/>
        </p:nvSpPr>
        <p:spPr>
          <a:xfrm flipH="1">
            <a:off x="3019152" y="3247174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70" name="Овал 69"/>
          <p:cNvSpPr>
            <a:spLocks noChangeAspect="1"/>
          </p:cNvSpPr>
          <p:nvPr/>
        </p:nvSpPr>
        <p:spPr>
          <a:xfrm flipH="1">
            <a:off x="2314598" y="2968755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 flipH="1">
            <a:off x="7101389" y="2817278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 flipH="1">
            <a:off x="2317080" y="3442553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 flipH="1">
            <a:off x="6668172" y="2548950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 flipH="1">
            <a:off x="4517543" y="3668560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 flipH="1">
            <a:off x="4891876" y="2813986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</a:t>
            </a:r>
          </a:p>
        </p:txBody>
      </p:sp>
      <p:sp>
        <p:nvSpPr>
          <p:cNvPr id="38" name="Овал 37"/>
          <p:cNvSpPr>
            <a:spLocks noChangeAspect="1"/>
          </p:cNvSpPr>
          <p:nvPr/>
        </p:nvSpPr>
        <p:spPr>
          <a:xfrm flipH="1">
            <a:off x="5787677" y="2579460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39" name="Овал 38"/>
          <p:cNvSpPr>
            <a:spLocks noChangeAspect="1"/>
          </p:cNvSpPr>
          <p:nvPr/>
        </p:nvSpPr>
        <p:spPr>
          <a:xfrm flipH="1">
            <a:off x="4002079" y="1438896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40" name="Овал 39"/>
          <p:cNvSpPr>
            <a:spLocks noChangeAspect="1"/>
          </p:cNvSpPr>
          <p:nvPr/>
        </p:nvSpPr>
        <p:spPr>
          <a:xfrm flipH="1">
            <a:off x="7892635" y="2798536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42" name="Овал 41"/>
          <p:cNvSpPr>
            <a:spLocks noChangeAspect="1"/>
          </p:cNvSpPr>
          <p:nvPr/>
        </p:nvSpPr>
        <p:spPr>
          <a:xfrm flipH="1">
            <a:off x="6897542" y="5023304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43" name="Овал 42"/>
          <p:cNvSpPr>
            <a:spLocks noChangeAspect="1"/>
          </p:cNvSpPr>
          <p:nvPr/>
        </p:nvSpPr>
        <p:spPr>
          <a:xfrm flipH="1">
            <a:off x="6293895" y="3036271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Овал 43"/>
          <p:cNvSpPr>
            <a:spLocks noChangeAspect="1"/>
          </p:cNvSpPr>
          <p:nvPr/>
        </p:nvSpPr>
        <p:spPr>
          <a:xfrm flipH="1">
            <a:off x="3745292" y="3748042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45" name="Овал 44"/>
          <p:cNvSpPr>
            <a:spLocks noChangeAspect="1"/>
          </p:cNvSpPr>
          <p:nvPr/>
        </p:nvSpPr>
        <p:spPr>
          <a:xfrm flipH="1">
            <a:off x="4189301" y="2227939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75" name="Овал 74"/>
          <p:cNvSpPr>
            <a:spLocks noChangeAspect="1"/>
          </p:cNvSpPr>
          <p:nvPr/>
        </p:nvSpPr>
        <p:spPr>
          <a:xfrm flipH="1">
            <a:off x="2242030" y="2426490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Овал 75"/>
          <p:cNvSpPr>
            <a:spLocks noChangeAspect="1"/>
          </p:cNvSpPr>
          <p:nvPr/>
        </p:nvSpPr>
        <p:spPr>
          <a:xfrm flipH="1">
            <a:off x="6146522" y="4331247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>
            <a:spLocks noChangeAspect="1"/>
          </p:cNvSpPr>
          <p:nvPr/>
        </p:nvSpPr>
        <p:spPr>
          <a:xfrm flipH="1">
            <a:off x="7009662" y="2066059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78" name="Овал 77"/>
          <p:cNvSpPr>
            <a:spLocks noChangeAspect="1"/>
          </p:cNvSpPr>
          <p:nvPr/>
        </p:nvSpPr>
        <p:spPr>
          <a:xfrm flipH="1">
            <a:off x="6293895" y="2314858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 flipH="1">
            <a:off x="1679735" y="4183858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3/0</a:t>
            </a:r>
          </a:p>
        </p:txBody>
      </p:sp>
      <p:sp>
        <p:nvSpPr>
          <p:cNvPr id="79" name="Овал 78"/>
          <p:cNvSpPr>
            <a:spLocks noChangeAspect="1"/>
          </p:cNvSpPr>
          <p:nvPr/>
        </p:nvSpPr>
        <p:spPr>
          <a:xfrm flipH="1">
            <a:off x="4704766" y="4426513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81" name="Овал 80"/>
          <p:cNvSpPr>
            <a:spLocks noChangeAspect="1"/>
          </p:cNvSpPr>
          <p:nvPr/>
        </p:nvSpPr>
        <p:spPr>
          <a:xfrm flipH="1">
            <a:off x="2986415" y="4164351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4/0</a:t>
            </a:r>
          </a:p>
        </p:txBody>
      </p:sp>
      <p:sp>
        <p:nvSpPr>
          <p:cNvPr id="82" name="Овал 81"/>
          <p:cNvSpPr>
            <a:spLocks noChangeAspect="1"/>
          </p:cNvSpPr>
          <p:nvPr/>
        </p:nvSpPr>
        <p:spPr>
          <a:xfrm flipH="1">
            <a:off x="7084764" y="4243768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Овал 82"/>
          <p:cNvSpPr>
            <a:spLocks noChangeAspect="1"/>
          </p:cNvSpPr>
          <p:nvPr/>
        </p:nvSpPr>
        <p:spPr>
          <a:xfrm flipH="1">
            <a:off x="3592712" y="4499441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84" name="Овал 83"/>
          <p:cNvSpPr>
            <a:spLocks noChangeAspect="1"/>
          </p:cNvSpPr>
          <p:nvPr/>
        </p:nvSpPr>
        <p:spPr>
          <a:xfrm flipH="1">
            <a:off x="5586508" y="3204465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Овал 84"/>
          <p:cNvSpPr>
            <a:spLocks noChangeAspect="1"/>
          </p:cNvSpPr>
          <p:nvPr/>
        </p:nvSpPr>
        <p:spPr>
          <a:xfrm flipH="1">
            <a:off x="4438818" y="1861439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86" name="Овал 85"/>
          <p:cNvSpPr>
            <a:spLocks noChangeAspect="1"/>
          </p:cNvSpPr>
          <p:nvPr/>
        </p:nvSpPr>
        <p:spPr>
          <a:xfrm flipH="1">
            <a:off x="4355451" y="4963664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Овал 79"/>
          <p:cNvSpPr>
            <a:spLocks noChangeAspect="1"/>
          </p:cNvSpPr>
          <p:nvPr/>
        </p:nvSpPr>
        <p:spPr>
          <a:xfrm flipH="1">
            <a:off x="5972996" y="3592411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Овал 86"/>
          <p:cNvSpPr>
            <a:spLocks noChangeAspect="1"/>
          </p:cNvSpPr>
          <p:nvPr/>
        </p:nvSpPr>
        <p:spPr>
          <a:xfrm flipH="1">
            <a:off x="2878579" y="2118090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88" name="Овал 87"/>
          <p:cNvSpPr>
            <a:spLocks noChangeAspect="1"/>
          </p:cNvSpPr>
          <p:nvPr/>
        </p:nvSpPr>
        <p:spPr>
          <a:xfrm flipH="1">
            <a:off x="6162010" y="4882706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89" name="Овал 88"/>
          <p:cNvSpPr>
            <a:spLocks noChangeAspect="1"/>
          </p:cNvSpPr>
          <p:nvPr/>
        </p:nvSpPr>
        <p:spPr>
          <a:xfrm flipH="1">
            <a:off x="1658778" y="3373912"/>
            <a:ext cx="374333" cy="3363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</p:spTree>
    <p:extLst>
      <p:ext uri="{BB962C8B-B14F-4D97-AF65-F5344CB8AC3E}">
        <p14:creationId xmlns:p14="http://schemas.microsoft.com/office/powerpoint/2010/main" val="8138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" y="1132007"/>
            <a:ext cx="7426521" cy="5221920"/>
          </a:xfrm>
          <a:prstGeom prst="rect">
            <a:avLst/>
          </a:prstGeom>
          <a:solidFill>
            <a:srgbClr val="FFFFFF">
              <a:alpha val="80000"/>
            </a:srgbClr>
          </a:solidFill>
          <a:ln w="3175">
            <a:solidFill>
              <a:srgbClr val="00206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06" y="1156224"/>
            <a:ext cx="7324139" cy="5169318"/>
          </a:xfrm>
          <a:prstGeom prst="rect">
            <a:avLst/>
          </a:prstGeom>
          <a:solidFill>
            <a:srgbClr val="FFFFFF">
              <a:alpha val="80000"/>
            </a:srgbClr>
          </a:solidFill>
          <a:ln w="3175">
            <a:solidFill>
              <a:srgbClr val="00206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1158309"/>
            <a:ext cx="7374146" cy="516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" y="1132007"/>
            <a:ext cx="7483462" cy="5221921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" y="1132064"/>
            <a:ext cx="7483463" cy="522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3" descr="https://meteoinfo.ru/hmc-output/meteoalert/wl/3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36" y="1826707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Text Box 7"/>
          <p:cNvSpPr txBox="1">
            <a:spLocks noChangeArrowheads="1"/>
          </p:cNvSpPr>
          <p:nvPr/>
        </p:nvSpPr>
        <p:spPr bwMode="auto">
          <a:xfrm>
            <a:off x="1139" y="2"/>
            <a:ext cx="12190413" cy="1038200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290" tIns="38646" rIns="77290" bIns="38646" anchor="ctr"/>
          <a:lstStyle>
            <a:defPPr>
              <a:defRPr lang="ru-RU"/>
            </a:defPPr>
            <a:lvl1pPr algn="ctr" defTabSz="777867">
              <a:defRPr sz="15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ПРОГНОСТИЧЕСКАЯ КАРТА РИСКОВ И ОПАСНОСТЕЙ </a:t>
            </a:r>
          </a:p>
          <a:p>
            <a:r>
              <a:rPr lang="ru-RU" altLang="ru-RU" dirty="0"/>
              <a:t>НА ТЕРРИТОРИИ РЕСПУБЛИКИ ТАТАРСТАН </a:t>
            </a: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931092"/>
              </p:ext>
            </p:extLst>
          </p:nvPr>
        </p:nvGraphicFramePr>
        <p:xfrm>
          <a:off x="7621435" y="1150487"/>
          <a:ext cx="4495795" cy="1691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9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393">
                <a:tc gridSpan="2"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Степень интенсивности  опасных явлений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000" marT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948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72000" marT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Оповещение о погоде не требуется.</a:t>
                      </a:r>
                      <a:endParaRPr lang="ru-RU" sz="1100" b="0" dirty="0"/>
                    </a:p>
                  </a:txBody>
                  <a:tcPr marL="72000" marT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741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72000" marT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187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Погода потенциально опасна.</a:t>
                      </a:r>
                      <a:endParaRPr lang="ru-RU" sz="1100" b="0" dirty="0" smtClean="0"/>
                    </a:p>
                  </a:txBody>
                  <a:tcPr marL="72000" marT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68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72000" marT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Погода опасна имеет вероятность стихийных бедствий.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000" marT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72000" marT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Погода очень опасна. Имеется вероятность крупных разрушений и катастроф.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000" marT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5" name="Picture 22" descr="https://meteoinfo.ru/hmc-output/meteoalert/wl/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36" y="1448968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5" descr="https://meteoinfo.ru/hmc-output/meteoalert/wl/5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36" y="2486104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4" descr="https://meteoinfo.ru/hmc-output/meteoalert/wl/4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94" y="2150725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598941"/>
              </p:ext>
            </p:extLst>
          </p:nvPr>
        </p:nvGraphicFramePr>
        <p:xfrm>
          <a:off x="7607775" y="2970235"/>
          <a:ext cx="4529104" cy="23863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8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429">
                <a:tc gridSpan="2"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Условные обозначения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явлений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09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Ветер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Прочие опасности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12187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Заморозки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Снег/обледенение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Туман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Гроза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Очень низкая темп-</a:t>
                      </a:r>
                      <a:r>
                        <a:rPr lang="ru-RU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Очень высокая темп-</a:t>
                      </a:r>
                      <a:r>
                        <a:rPr lang="ru-RU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Пожарная опасность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Сход снежных масс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Дождь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Наводнение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Паводок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Гололедные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явления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0" name="Picture 1" descr="https://meteoinfo.ru/hmc-output/meteoalert/pict/01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87" y="3246875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s://meteoinfo.ru/hmc-output/meteoalert/pict/02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16" y="3545652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https://meteoinfo.ru/hmc-output/meteoalert/pict/022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94" y="3579592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s://meteoinfo.ru/hmc-output/meteoalert/pict/03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16" y="3877781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https://meteoinfo.ru/hmc-output/meteoalert/pict/04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87" y="3877781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https://meteoinfo.ru/hmc-output/meteoalert/pict/05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16" y="4191939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 descr="https://meteoinfo.ru/hmc-output/meteoalert/pict/06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94" y="4209218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https://meteoinfo.ru/hmc-output/meteoalert/pict/08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83" y="4515912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s://meteoinfo.ru/hmc-output/meteoalert/pict/09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16" y="4481355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1" descr="https://meteoinfo.ru/hmc-output/meteoalert/pict/010.gif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87" y="4801008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https://meteoinfo.ru/hmc-output/meteoalert/pict/011.gi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16" y="4798524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3" descr="https://meteoinfo.ru/hmc-output/meteoalert/pict/012.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83" y="5086104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https://meteoinfo.ru/hmc-output/meteoalert/pict/016.gif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16" y="5073894"/>
            <a:ext cx="238125" cy="238124"/>
          </a:xfrm>
          <a:prstGeom prst="rect">
            <a:avLst/>
          </a:prstGeom>
          <a:solidFill>
            <a:schemeClr val="bg2"/>
          </a:solidFill>
          <a:extLst/>
        </p:spPr>
      </p:pic>
      <p:pic>
        <p:nvPicPr>
          <p:cNvPr id="63" name="Picture 17" descr="https://meteoinfo.ru/hmc-output/meteoalert/pict/014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818" y="3256399"/>
            <a:ext cx="238125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474" y="5848540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2818606" y="4535206"/>
            <a:ext cx="1758847" cy="748767"/>
          </a:xfrm>
          <a:prstGeom prst="rect">
            <a:avLst/>
          </a:prstGeom>
          <a:solidFill>
            <a:srgbClr val="FFFFFF">
              <a:alpha val="80000"/>
            </a:srgb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6" tIns="36528" rIns="34246" bIns="36528" anchor="ctr"/>
          <a:lstStyle/>
          <a:p>
            <a:pPr indent="177800" algn="just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ночью:  0…+3˚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днем:   +4…+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˚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11377" y="4313810"/>
            <a:ext cx="1726285" cy="748767"/>
          </a:xfrm>
          <a:prstGeom prst="rect">
            <a:avLst/>
          </a:prstGeom>
          <a:solidFill>
            <a:srgbClr val="FFFFFF">
              <a:alpha val="80000"/>
            </a:srgb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6" tIns="36528" rIns="34246" bIns="36528" anchor="ctr"/>
          <a:lstStyle/>
          <a:p>
            <a:pPr indent="177800" algn="just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ночью: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+1…+3˚</a:t>
            </a:r>
          </a:p>
          <a:p>
            <a:pPr indent="177800" algn="just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днем:   +5…+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˚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409462" y="4300699"/>
            <a:ext cx="1718541" cy="748767"/>
          </a:xfrm>
          <a:prstGeom prst="rect">
            <a:avLst/>
          </a:prstGeom>
          <a:solidFill>
            <a:srgbClr val="FFFFFF">
              <a:alpha val="80000"/>
            </a:srgb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6" tIns="36528" rIns="34246" bIns="36528" anchor="ctr"/>
          <a:lstStyle/>
          <a:p>
            <a:pPr indent="177800" algn="just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ночью: -2…+1˚</a:t>
            </a:r>
          </a:p>
          <a:p>
            <a:pPr indent="177800" algn="just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днем:   +2…+5˚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599407" y="3096776"/>
            <a:ext cx="645224" cy="169277"/>
          </a:xfrm>
          <a:prstGeom prst="rect">
            <a:avLst/>
          </a:prstGeom>
          <a:solidFill>
            <a:srgbClr val="FFFFFF">
              <a:alpha val="80000"/>
            </a:srgb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6" tIns="36528" rIns="34246" bIns="36528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Казань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264222" y="2949895"/>
            <a:ext cx="1745384" cy="748767"/>
          </a:xfrm>
          <a:prstGeom prst="rect">
            <a:avLst/>
          </a:prstGeom>
          <a:solidFill>
            <a:srgbClr val="FFFFFF">
              <a:alpha val="80000"/>
            </a:srgb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6" tIns="36528" rIns="34246" bIns="36528" anchor="ctr"/>
          <a:lstStyle/>
          <a:p>
            <a:pPr indent="177800" algn="just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ночью: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-2…+1˚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днем:  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+2…+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˚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437606" y="2759163"/>
            <a:ext cx="1716976" cy="725836"/>
          </a:xfrm>
          <a:prstGeom prst="rect">
            <a:avLst/>
          </a:prstGeom>
          <a:solidFill>
            <a:srgbClr val="FFFFFF">
              <a:alpha val="80000"/>
            </a:srgb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6" tIns="36528" rIns="34246" bIns="36528" anchor="ctr"/>
          <a:lstStyle/>
          <a:p>
            <a:pPr indent="177800" algn="just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ночью:  +1…+3˚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днем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+5…+7˚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17" descr="https://meteoinfo.ru/hmc-output/meteoalert/pict/014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4" y="1207294"/>
            <a:ext cx="249031" cy="2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109"/>
          <p:cNvSpPr>
            <a:spLocks noChangeArrowheads="1"/>
          </p:cNvSpPr>
          <p:nvPr/>
        </p:nvSpPr>
        <p:spPr bwMode="auto">
          <a:xfrm>
            <a:off x="490608" y="1207294"/>
            <a:ext cx="6715280" cy="238124"/>
          </a:xfrm>
          <a:prstGeom prst="rect">
            <a:avLst/>
          </a:prstGeom>
          <a:solidFill>
            <a:schemeClr val="bg1"/>
          </a:solidFill>
          <a:ln w="3175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20" tIns="44483" rIns="89020" bIns="44483" rtlCol="0" anchor="ctr"/>
          <a:lstStyle/>
          <a:p>
            <a:pPr algn="ctr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Гололедица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1" descr="https://meteoinfo.ru/hmc-output/meteoalert/pict/01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8" y="1486694"/>
            <a:ext cx="249030" cy="24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109"/>
          <p:cNvSpPr>
            <a:spLocks noChangeArrowheads="1"/>
          </p:cNvSpPr>
          <p:nvPr/>
        </p:nvSpPr>
        <p:spPr bwMode="auto">
          <a:xfrm>
            <a:off x="490608" y="1486721"/>
            <a:ext cx="6715280" cy="243195"/>
          </a:xfrm>
          <a:prstGeom prst="rect">
            <a:avLst/>
          </a:prstGeom>
          <a:solidFill>
            <a:schemeClr val="bg1"/>
          </a:solidFill>
          <a:ln w="3175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810" tIns="44383" rIns="88810" bIns="44383" rtlCol="0" anchor="ctr"/>
          <a:lstStyle/>
          <a:p>
            <a:pPr algn="ctr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</a:t>
            </a:r>
            <a:r>
              <a:rPr lang="ru-RU" sz="1600" dirty="0" smtClean="0"/>
              <a:t>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до 15-18</a:t>
            </a:r>
            <a:r>
              <a:rPr lang="ru-RU" sz="1600" dirty="0" smtClean="0"/>
              <a:t>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  <a:r>
              <a:rPr lang="ru-RU" sz="1600" dirty="0"/>
              <a:t> 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" y="723224"/>
            <a:ext cx="12197525" cy="613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3" name="Text Box 2"/>
          <p:cNvSpPr txBox="1">
            <a:spLocks noChangeArrowheads="1"/>
          </p:cNvSpPr>
          <p:nvPr/>
        </p:nvSpPr>
        <p:spPr bwMode="auto">
          <a:xfrm>
            <a:off x="-7046" y="-7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4" tIns="38748" rIns="77494" bIns="3874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ПОРЫВАМ ВЕТРА </a:t>
            </a:r>
          </a:p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</a:t>
            </a:r>
            <a:endParaRPr lang="ru-RU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ЭЛЕКТРОСНАБЖЕНИЯ </a:t>
            </a:r>
            <a:r>
              <a:rPr lang="ru-RU" alt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Рисунок 1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88437" t="7778" r="312" b="87778"/>
          <a:stretch/>
        </p:blipFill>
        <p:spPr>
          <a:xfrm>
            <a:off x="75764" y="645055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73" name="Группа 72"/>
          <p:cNvGrpSpPr/>
          <p:nvPr/>
        </p:nvGrpSpPr>
        <p:grpSpPr>
          <a:xfrm>
            <a:off x="9295662" y="2439194"/>
            <a:ext cx="3228099" cy="3744488"/>
            <a:chOff x="9295606" y="2428506"/>
            <a:chExt cx="3228099" cy="3744488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9295606" y="2428506"/>
              <a:ext cx="3228099" cy="3744488"/>
              <a:chOff x="9598692" y="2296552"/>
              <a:chExt cx="3228099" cy="3744489"/>
            </a:xfrm>
          </p:grpSpPr>
          <p:grpSp>
            <p:nvGrpSpPr>
              <p:cNvPr id="76" name="Группа 75"/>
              <p:cNvGrpSpPr/>
              <p:nvPr/>
            </p:nvGrpSpPr>
            <p:grpSpPr>
              <a:xfrm>
                <a:off x="9598692" y="2296552"/>
                <a:ext cx="3228099" cy="3744489"/>
                <a:chOff x="7765304" y="4457439"/>
                <a:chExt cx="3228519" cy="3743622"/>
              </a:xfrm>
            </p:grpSpPr>
            <p:grpSp>
              <p:nvGrpSpPr>
                <p:cNvPr id="78" name="Группа 77"/>
                <p:cNvGrpSpPr/>
                <p:nvPr/>
              </p:nvGrpSpPr>
              <p:grpSpPr>
                <a:xfrm>
                  <a:off x="7765304" y="4457439"/>
                  <a:ext cx="3228519" cy="3743622"/>
                  <a:chOff x="6897580" y="4082211"/>
                  <a:chExt cx="2871053" cy="2764039"/>
                </a:xfrm>
              </p:grpSpPr>
              <p:sp>
                <p:nvSpPr>
                  <p:cNvPr id="8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6917" y="6209278"/>
                    <a:ext cx="1460940" cy="1521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2" tIns="63992" rIns="127982" bIns="63992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altLang="ru-RU" sz="50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81" name="Группа 80"/>
                  <p:cNvGrpSpPr/>
                  <p:nvPr/>
                </p:nvGrpSpPr>
                <p:grpSpPr>
                  <a:xfrm>
                    <a:off x="6897580" y="4082211"/>
                    <a:ext cx="2871053" cy="2764039"/>
                    <a:chOff x="9401429" y="1559479"/>
                    <a:chExt cx="3285374" cy="5253681"/>
                  </a:xfrm>
                </p:grpSpPr>
                <p:grpSp>
                  <p:nvGrpSpPr>
                    <p:cNvPr id="86" name="Группа 85"/>
                    <p:cNvGrpSpPr/>
                    <p:nvPr/>
                  </p:nvGrpSpPr>
                  <p:grpSpPr>
                    <a:xfrm>
                      <a:off x="9401429" y="1559479"/>
                      <a:ext cx="3285374" cy="5253681"/>
                      <a:chOff x="6759623" y="3727167"/>
                      <a:chExt cx="2675681" cy="3113013"/>
                    </a:xfrm>
                  </p:grpSpPr>
                  <p:sp>
                    <p:nvSpPr>
                      <p:cNvPr id="91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59623" y="3767481"/>
                        <a:ext cx="2134158" cy="30726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06136" y="5669858"/>
                        <a:ext cx="1833906" cy="363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- прогноз нарушения 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ЛЭП </a:t>
                        </a: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(УГМС)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3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74325" y="3727167"/>
                        <a:ext cx="160638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Условные обозначения</a:t>
                        </a:r>
                      </a:p>
                    </p:txBody>
                  </p:sp>
                  <p:sp>
                    <p:nvSpPr>
                      <p:cNvPr id="94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87581" y="6232909"/>
                        <a:ext cx="1609849" cy="209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" name="TextBox 10"/>
                      <p:cNvSpPr txBox="1"/>
                      <p:nvPr/>
                    </p:nvSpPr>
                    <p:spPr>
                      <a:xfrm>
                        <a:off x="6844151" y="6597757"/>
                        <a:ext cx="591514" cy="20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>
                        <a:softEdge rad="63500"/>
                      </a:effectLst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000" dirty="0" smtClean="0">
                            <a:solidFill>
                              <a:prstClr val="black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Город</a:t>
                        </a:r>
                        <a:endParaRPr lang="ru-RU" sz="1000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6" name="Полилиния 95"/>
                      <p:cNvSpPr/>
                      <p:nvPr/>
                    </p:nvSpPr>
                    <p:spPr>
                      <a:xfrm>
                        <a:off x="6881233" y="5740396"/>
                        <a:ext cx="324905" cy="204788"/>
                      </a:xfrm>
                      <a:custGeom>
                        <a:avLst/>
                        <a:gdLst>
                          <a:gd name="connsiteX0" fmla="*/ 42863 w 324905"/>
                          <a:gd name="connsiteY0" fmla="*/ 28575 h 204788"/>
                          <a:gd name="connsiteX1" fmla="*/ 47625 w 324905"/>
                          <a:gd name="connsiteY1" fmla="*/ 4763 h 204788"/>
                          <a:gd name="connsiteX2" fmla="*/ 61913 w 324905"/>
                          <a:gd name="connsiteY2" fmla="*/ 0 h 204788"/>
                          <a:gd name="connsiteX3" fmla="*/ 95250 w 324905"/>
                          <a:gd name="connsiteY3" fmla="*/ 4763 h 204788"/>
                          <a:gd name="connsiteX4" fmla="*/ 200025 w 324905"/>
                          <a:gd name="connsiteY4" fmla="*/ 9525 h 204788"/>
                          <a:gd name="connsiteX5" fmla="*/ 252413 w 324905"/>
                          <a:gd name="connsiteY5" fmla="*/ 14288 h 204788"/>
                          <a:gd name="connsiteX6" fmla="*/ 280988 w 324905"/>
                          <a:gd name="connsiteY6" fmla="*/ 23813 h 204788"/>
                          <a:gd name="connsiteX7" fmla="*/ 285750 w 324905"/>
                          <a:gd name="connsiteY7" fmla="*/ 52388 h 204788"/>
                          <a:gd name="connsiteX8" fmla="*/ 300038 w 324905"/>
                          <a:gd name="connsiteY8" fmla="*/ 57150 h 204788"/>
                          <a:gd name="connsiteX9" fmla="*/ 314325 w 324905"/>
                          <a:gd name="connsiteY9" fmla="*/ 66675 h 204788"/>
                          <a:gd name="connsiteX10" fmla="*/ 323850 w 324905"/>
                          <a:gd name="connsiteY10" fmla="*/ 80963 h 204788"/>
                          <a:gd name="connsiteX11" fmla="*/ 319088 w 324905"/>
                          <a:gd name="connsiteY11" fmla="*/ 180975 h 204788"/>
                          <a:gd name="connsiteX12" fmla="*/ 300038 w 324905"/>
                          <a:gd name="connsiteY12" fmla="*/ 185738 h 204788"/>
                          <a:gd name="connsiteX13" fmla="*/ 228600 w 324905"/>
                          <a:gd name="connsiteY13" fmla="*/ 190500 h 204788"/>
                          <a:gd name="connsiteX14" fmla="*/ 209550 w 324905"/>
                          <a:gd name="connsiteY14" fmla="*/ 195263 h 204788"/>
                          <a:gd name="connsiteX15" fmla="*/ 185738 w 324905"/>
                          <a:gd name="connsiteY15" fmla="*/ 200025 h 204788"/>
                          <a:gd name="connsiteX16" fmla="*/ 171450 w 324905"/>
                          <a:gd name="connsiteY16" fmla="*/ 204788 h 204788"/>
                          <a:gd name="connsiteX17" fmla="*/ 152400 w 324905"/>
                          <a:gd name="connsiteY17" fmla="*/ 190500 h 204788"/>
                          <a:gd name="connsiteX18" fmla="*/ 138113 w 324905"/>
                          <a:gd name="connsiteY18" fmla="*/ 180975 h 204788"/>
                          <a:gd name="connsiteX19" fmla="*/ 123825 w 324905"/>
                          <a:gd name="connsiteY19" fmla="*/ 166688 h 204788"/>
                          <a:gd name="connsiteX20" fmla="*/ 95250 w 324905"/>
                          <a:gd name="connsiteY20" fmla="*/ 152400 h 204788"/>
                          <a:gd name="connsiteX21" fmla="*/ 42863 w 324905"/>
                          <a:gd name="connsiteY21" fmla="*/ 147638 h 204788"/>
                          <a:gd name="connsiteX22" fmla="*/ 14288 w 324905"/>
                          <a:gd name="connsiteY22" fmla="*/ 133350 h 204788"/>
                          <a:gd name="connsiteX23" fmla="*/ 4763 w 324905"/>
                          <a:gd name="connsiteY23" fmla="*/ 119063 h 204788"/>
                          <a:gd name="connsiteX24" fmla="*/ 0 w 324905"/>
                          <a:gd name="connsiteY24" fmla="*/ 104775 h 204788"/>
                          <a:gd name="connsiteX25" fmla="*/ 19050 w 324905"/>
                          <a:gd name="connsiteY25" fmla="*/ 42863 h 204788"/>
                          <a:gd name="connsiteX26" fmla="*/ 42863 w 324905"/>
                          <a:gd name="connsiteY26" fmla="*/ 28575 h 204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8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97" name="Прямоугольник 96"/>
                      <p:cNvSpPr/>
                      <p:nvPr/>
                    </p:nvSpPr>
                    <p:spPr>
                      <a:xfrm>
                        <a:off x="6789967" y="6011515"/>
                        <a:ext cx="527227" cy="1381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8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321/20</a:t>
                        </a:r>
                      </a:p>
                    </p:txBody>
                  </p:sp>
                  <p:sp>
                    <p:nvSpPr>
                      <p:cNvPr id="98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49111" y="6567185"/>
                        <a:ext cx="1831079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муниципальное образование</a:t>
                        </a:r>
                      </a:p>
                    </p:txBody>
                  </p:sp>
                  <p:sp>
                    <p:nvSpPr>
                      <p:cNvPr id="99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8811" y="4751625"/>
                        <a:ext cx="189649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линии электропередач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0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66267" y="5973077"/>
                        <a:ext cx="1898652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</a:t>
                        </a: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протяженность ЛЭП/ТП (шт.)</a:t>
                        </a:r>
                      </a:p>
                    </p:txBody>
                  </p:sp>
                </p:grpSp>
                <p:sp>
                  <p:nvSpPr>
                    <p:cNvPr id="87" name="Скругленный прямоугольник 86"/>
                    <p:cNvSpPr/>
                    <p:nvPr/>
                  </p:nvSpPr>
                  <p:spPr>
                    <a:xfrm>
                      <a:off x="9637258" y="6127238"/>
                      <a:ext cx="282820" cy="225201"/>
                    </a:xfrm>
                    <a:prstGeom prst="round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p:txBody>
                </p:sp>
                <p:sp>
                  <p:nvSpPr>
                    <p:cNvPr id="8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08980" y="5925488"/>
                      <a:ext cx="2202328" cy="54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80200" tIns="40101" rIns="80200" bIns="40101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5547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износ электроэнергетических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 </a:t>
                      </a:r>
                    </a:p>
                  </p:txBody>
                </p:sp>
                <p:sp>
                  <p:nvSpPr>
                    <p:cNvPr id="89" name="Прямоугольник 88"/>
                    <p:cNvSpPr/>
                    <p:nvPr/>
                  </p:nvSpPr>
                  <p:spPr>
                    <a:xfrm>
                      <a:off x="9438681" y="5747122"/>
                      <a:ext cx="658385" cy="230603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68571" tIns="34286" rIns="68571" bIns="34286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0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19/330</a:t>
                      </a:r>
                    </a:p>
                  </p:txBody>
                </p:sp>
                <p:sp>
                  <p:nvSpPr>
                    <p:cNvPr id="9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25082" y="5647837"/>
                      <a:ext cx="1868848" cy="3972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73" tIns="63988" rIns="127973" bIns="63988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кол-во домов /населения</a:t>
                      </a:r>
                    </a:p>
                  </p:txBody>
                </p:sp>
              </p:grpSp>
              <p:sp>
                <p:nvSpPr>
                  <p:cNvPr id="8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35606" y="5464351"/>
                    <a:ext cx="1948620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количество </a:t>
                    </a:r>
                    <a:r>
                      <a:rPr lang="ru-RU" altLang="ru-RU" sz="1000" kern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осадков (УГМС), </a:t>
                    </a: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мм</a:t>
                    </a:r>
                  </a:p>
                </p:txBody>
              </p:sp>
              <p:sp>
                <p:nvSpPr>
                  <p:cNvPr id="83" name="TextBox 23"/>
                  <p:cNvSpPr txBox="1"/>
                  <p:nvPr/>
                </p:nvSpPr>
                <p:spPr>
                  <a:xfrm>
                    <a:off x="7029503" y="5479167"/>
                    <a:ext cx="383894" cy="181751"/>
                  </a:xfrm>
                  <a:prstGeom prst="rect">
                    <a:avLst/>
                  </a:prstGeom>
                  <a:solidFill>
                    <a:srgbClr val="4F81BD">
                      <a:lumMod val="75000"/>
                    </a:srgbClr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1000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84" name="TextBox 23"/>
                  <p:cNvSpPr txBox="1"/>
                  <p:nvPr/>
                </p:nvSpPr>
                <p:spPr>
                  <a:xfrm>
                    <a:off x="7041092" y="5647261"/>
                    <a:ext cx="372305" cy="181751"/>
                  </a:xfrm>
                  <a:prstGeom prst="rect">
                    <a:avLst/>
                  </a:prstGeom>
                  <a:solidFill>
                    <a:srgbClr val="FF9900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15</a:t>
                    </a:r>
                    <a:endPara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857" y="5637358"/>
                    <a:ext cx="1659776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порывы ветра (УГМС), м/с</a:t>
                    </a:r>
                  </a:p>
                </p:txBody>
              </p:sp>
            </p:grpSp>
            <p:pic>
              <p:nvPicPr>
                <p:cNvPr id="79" name="Рисунок 7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70671" y="5312003"/>
                  <a:ext cx="534813" cy="994204"/>
                </a:xfrm>
                <a:prstGeom prst="rect">
                  <a:avLst/>
                </a:prstGeom>
              </p:spPr>
            </p:pic>
          </p:grpSp>
          <p:sp>
            <p:nvSpPr>
              <p:cNvPr id="77" name="Text Box 97"/>
              <p:cNvSpPr txBox="1">
                <a:spLocks noChangeArrowheads="1"/>
              </p:cNvSpPr>
              <p:nvPr/>
            </p:nvSpPr>
            <p:spPr bwMode="auto">
              <a:xfrm>
                <a:off x="9904929" y="2603355"/>
                <a:ext cx="1676643" cy="28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8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порывы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ветра, м/с</a:t>
                </a:r>
              </a:p>
            </p:txBody>
          </p:sp>
        </p:grpSp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544" y="2614316"/>
              <a:ext cx="174299" cy="1638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5788847" y="4604617"/>
            <a:ext cx="1449094" cy="688260"/>
            <a:chOff x="6033958" y="5378644"/>
            <a:chExt cx="1448527" cy="688737"/>
          </a:xfrm>
        </p:grpSpPr>
        <p:sp>
          <p:nvSpPr>
            <p:cNvPr id="103" name="TextBox 10"/>
            <p:cNvSpPr txBox="1"/>
            <p:nvPr/>
          </p:nvSpPr>
          <p:spPr>
            <a:xfrm>
              <a:off x="6060085" y="5378644"/>
              <a:ext cx="1422400" cy="203241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>
                  <a:solidFill>
                    <a:prstClr val="black"/>
                  </a:solidFill>
                </a:rPr>
                <a:t>Бугульминский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4" name="TextBox 23"/>
            <p:cNvSpPr txBox="1"/>
            <p:nvPr/>
          </p:nvSpPr>
          <p:spPr>
            <a:xfrm>
              <a:off x="6297805" y="5543857"/>
              <a:ext cx="476797" cy="2453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r>
                <a:rPr lang="ru-RU" dirty="0" smtClean="0"/>
                <a:t>3</a:t>
              </a:r>
              <a:endParaRPr lang="ru-RU" dirty="0"/>
            </a:p>
          </p:txBody>
        </p:sp>
        <p:sp>
          <p:nvSpPr>
            <p:cNvPr id="105" name="TextBox 23"/>
            <p:cNvSpPr txBox="1"/>
            <p:nvPr/>
          </p:nvSpPr>
          <p:spPr>
            <a:xfrm>
              <a:off x="6691239" y="5548515"/>
              <a:ext cx="656220" cy="24533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>
                  <a:solidFill>
                    <a:prstClr val="black"/>
                  </a:solidFill>
                </a:rPr>
                <a:t>15-18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106" name="Скругленный прямоугольник 105"/>
            <p:cNvSpPr/>
            <p:nvPr/>
          </p:nvSpPr>
          <p:spPr>
            <a:xfrm>
              <a:off x="6934248" y="5731807"/>
              <a:ext cx="341642" cy="147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55%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 bwMode="auto">
            <a:xfrm>
              <a:off x="6033958" y="5736774"/>
              <a:ext cx="882649" cy="131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/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1760,4/511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6034060" y="5901357"/>
              <a:ext cx="1236088" cy="16602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/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16281/98145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7771754" y="4581982"/>
            <a:ext cx="1448985" cy="688284"/>
            <a:chOff x="7845365" y="4723617"/>
            <a:chExt cx="1448796" cy="688443"/>
          </a:xfrm>
        </p:grpSpPr>
        <p:sp>
          <p:nvSpPr>
            <p:cNvPr id="110" name="TextBox 10"/>
            <p:cNvSpPr txBox="1"/>
            <p:nvPr/>
          </p:nvSpPr>
          <p:spPr>
            <a:xfrm>
              <a:off x="7871576" y="4723617"/>
              <a:ext cx="1422585" cy="2031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>
                  <a:solidFill>
                    <a:prstClr val="black"/>
                  </a:solidFill>
                </a:rPr>
                <a:t>Бавлинский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1" name="TextBox 23"/>
            <p:cNvSpPr txBox="1"/>
            <p:nvPr/>
          </p:nvSpPr>
          <p:spPr>
            <a:xfrm>
              <a:off x="8109294" y="4888704"/>
              <a:ext cx="476859" cy="2452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r>
                <a:rPr lang="ru-RU" dirty="0" smtClean="0"/>
                <a:t>3</a:t>
              </a:r>
              <a:endParaRPr lang="ru-RU" dirty="0"/>
            </a:p>
          </p:txBody>
        </p:sp>
        <p:sp>
          <p:nvSpPr>
            <p:cNvPr id="112" name="TextBox 23"/>
            <p:cNvSpPr txBox="1"/>
            <p:nvPr/>
          </p:nvSpPr>
          <p:spPr>
            <a:xfrm>
              <a:off x="8502782" y="4893399"/>
              <a:ext cx="656305" cy="24528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>
                  <a:solidFill>
                    <a:prstClr val="black"/>
                  </a:solidFill>
                </a:rPr>
                <a:t>15-18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113" name="Скругленный прямоугольник 112"/>
            <p:cNvSpPr/>
            <p:nvPr/>
          </p:nvSpPr>
          <p:spPr>
            <a:xfrm>
              <a:off x="8745642" y="5076563"/>
              <a:ext cx="341686" cy="14734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7845413" y="5081530"/>
              <a:ext cx="882764" cy="13147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/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886,8/279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7845365" y="5246074"/>
              <a:ext cx="1236249" cy="16598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/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10133/31940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5828317" y="3372358"/>
            <a:ext cx="1422585" cy="640396"/>
            <a:chOff x="5923385" y="3754478"/>
            <a:chExt cx="1422400" cy="640544"/>
          </a:xfrm>
        </p:grpSpPr>
        <p:sp>
          <p:nvSpPr>
            <p:cNvPr id="71" name="TextBox 10"/>
            <p:cNvSpPr txBox="1"/>
            <p:nvPr/>
          </p:nvSpPr>
          <p:spPr>
            <a:xfrm>
              <a:off x="5923385" y="3754478"/>
              <a:ext cx="1422400" cy="203241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Альметьевский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2" name="TextBox 23"/>
            <p:cNvSpPr txBox="1"/>
            <p:nvPr/>
          </p:nvSpPr>
          <p:spPr>
            <a:xfrm>
              <a:off x="6262224" y="3871373"/>
              <a:ext cx="476797" cy="2453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1" name="TextBox 23"/>
            <p:cNvSpPr txBox="1"/>
            <p:nvPr/>
          </p:nvSpPr>
          <p:spPr>
            <a:xfrm>
              <a:off x="6655700" y="3876202"/>
              <a:ext cx="656220" cy="24533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123" name="Скругленный прямоугольник 122"/>
            <p:cNvSpPr/>
            <p:nvPr/>
          </p:nvSpPr>
          <p:spPr>
            <a:xfrm>
              <a:off x="6898685" y="4059448"/>
              <a:ext cx="341642" cy="147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Прямоугольник 123"/>
            <p:cNvSpPr/>
            <p:nvPr/>
          </p:nvSpPr>
          <p:spPr bwMode="auto">
            <a:xfrm>
              <a:off x="5998406" y="4064415"/>
              <a:ext cx="882649" cy="131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2425,1/855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 bwMode="auto">
            <a:xfrm>
              <a:off x="5998469" y="4228998"/>
              <a:ext cx="1236088" cy="16602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28893/212822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7404067" y="3467637"/>
            <a:ext cx="1422770" cy="647072"/>
            <a:chOff x="6913653" y="3765645"/>
            <a:chExt cx="1422400" cy="647372"/>
          </a:xfrm>
        </p:grpSpPr>
        <p:sp>
          <p:nvSpPr>
            <p:cNvPr id="127" name="TextBox 10"/>
            <p:cNvSpPr txBox="1"/>
            <p:nvPr/>
          </p:nvSpPr>
          <p:spPr>
            <a:xfrm>
              <a:off x="6913653" y="3765645"/>
              <a:ext cx="1422400" cy="203241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Азнакаевский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8" name="TextBox 23"/>
            <p:cNvSpPr txBox="1"/>
            <p:nvPr/>
          </p:nvSpPr>
          <p:spPr>
            <a:xfrm>
              <a:off x="7121780" y="3879878"/>
              <a:ext cx="476797" cy="2453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29" name="TextBox 23"/>
            <p:cNvSpPr txBox="1"/>
            <p:nvPr/>
          </p:nvSpPr>
          <p:spPr>
            <a:xfrm>
              <a:off x="7634237" y="3884622"/>
              <a:ext cx="656220" cy="24533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>
            <a:xfrm>
              <a:off x="7877264" y="4067970"/>
              <a:ext cx="341642" cy="147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Прямоугольник 130"/>
            <p:cNvSpPr/>
            <p:nvPr/>
          </p:nvSpPr>
          <p:spPr bwMode="auto">
            <a:xfrm>
              <a:off x="6976976" y="4072937"/>
              <a:ext cx="882649" cy="131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/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1337,6/512</a:t>
              </a:r>
            </a:p>
          </p:txBody>
        </p:sp>
        <p:sp>
          <p:nvSpPr>
            <p:cNvPr id="132" name="Прямоугольник 131"/>
            <p:cNvSpPr/>
            <p:nvPr/>
          </p:nvSpPr>
          <p:spPr bwMode="auto">
            <a:xfrm>
              <a:off x="6976957" y="4246993"/>
              <a:ext cx="1236088" cy="16602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13395/56676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6350516" y="2094949"/>
            <a:ext cx="1448718" cy="688544"/>
            <a:chOff x="6826014" y="3829284"/>
            <a:chExt cx="1448340" cy="688862"/>
          </a:xfrm>
        </p:grpSpPr>
        <p:sp>
          <p:nvSpPr>
            <p:cNvPr id="135" name="TextBox 10"/>
            <p:cNvSpPr txBox="1"/>
            <p:nvPr/>
          </p:nvSpPr>
          <p:spPr>
            <a:xfrm>
              <a:off x="6852139" y="3829284"/>
              <a:ext cx="1422215" cy="20308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194" tIns="39598" rIns="79194" bIns="39598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Мензелинский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6" name="TextBox 23"/>
            <p:cNvSpPr txBox="1"/>
            <p:nvPr/>
          </p:nvSpPr>
          <p:spPr>
            <a:xfrm>
              <a:off x="7089735" y="3994378"/>
              <a:ext cx="476735" cy="24512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37" name="TextBox 23"/>
            <p:cNvSpPr txBox="1"/>
            <p:nvPr/>
          </p:nvSpPr>
          <p:spPr>
            <a:xfrm>
              <a:off x="7483232" y="3999139"/>
              <a:ext cx="656135" cy="25056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138" name="Скругленный прямоугольник 137"/>
            <p:cNvSpPr/>
            <p:nvPr/>
          </p:nvSpPr>
          <p:spPr>
            <a:xfrm>
              <a:off x="7726192" y="4182494"/>
              <a:ext cx="341598" cy="14741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Прямоугольник 138"/>
            <p:cNvSpPr/>
            <p:nvPr/>
          </p:nvSpPr>
          <p:spPr bwMode="auto">
            <a:xfrm>
              <a:off x="6826014" y="4187463"/>
              <a:ext cx="882534" cy="13153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815" tIns="4168" rIns="74815" bIns="4168" rtlCol="0" anchor="ctr">
              <a:spAutoFit/>
            </a:bodyPr>
            <a:lstStyle/>
            <a:p>
              <a:pPr algn="ctr" defTabSz="10581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1000,4/315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6826028" y="4352084"/>
              <a:ext cx="1235927" cy="1660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674" tIns="62838" rIns="125674" bIns="6283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9813/26361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1" name="Группа 140"/>
          <p:cNvGrpSpPr/>
          <p:nvPr/>
        </p:nvGrpSpPr>
        <p:grpSpPr>
          <a:xfrm>
            <a:off x="7918698" y="1701222"/>
            <a:ext cx="1448529" cy="688703"/>
            <a:chOff x="6826014" y="3829284"/>
            <a:chExt cx="1448340" cy="688862"/>
          </a:xfrm>
        </p:grpSpPr>
        <p:sp>
          <p:nvSpPr>
            <p:cNvPr id="142" name="TextBox 10"/>
            <p:cNvSpPr txBox="1"/>
            <p:nvPr/>
          </p:nvSpPr>
          <p:spPr>
            <a:xfrm>
              <a:off x="6852139" y="3829284"/>
              <a:ext cx="1422215" cy="20308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194" tIns="39598" rIns="79194" bIns="39598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Актанышский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3" name="TextBox 23"/>
            <p:cNvSpPr txBox="1"/>
            <p:nvPr/>
          </p:nvSpPr>
          <p:spPr>
            <a:xfrm>
              <a:off x="7089735" y="3994378"/>
              <a:ext cx="476735" cy="24512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44" name="TextBox 23"/>
            <p:cNvSpPr txBox="1"/>
            <p:nvPr/>
          </p:nvSpPr>
          <p:spPr>
            <a:xfrm>
              <a:off x="7483232" y="3999139"/>
              <a:ext cx="656135" cy="25056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145" name="Скругленный прямоугольник 144"/>
            <p:cNvSpPr/>
            <p:nvPr/>
          </p:nvSpPr>
          <p:spPr>
            <a:xfrm>
              <a:off x="7726192" y="4182494"/>
              <a:ext cx="341598" cy="14741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6826014" y="4187463"/>
              <a:ext cx="882534" cy="13153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815" tIns="4168" rIns="74815" bIns="4168" rtlCol="0" anchor="ctr">
              <a:spAutoFit/>
            </a:bodyPr>
            <a:lstStyle/>
            <a:p>
              <a:pPr algn="ctr" defTabSz="10581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1292/447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Прямоугольник 146"/>
            <p:cNvSpPr/>
            <p:nvPr/>
          </p:nvSpPr>
          <p:spPr bwMode="auto">
            <a:xfrm>
              <a:off x="6826028" y="4352084"/>
              <a:ext cx="1235927" cy="1660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674" tIns="62838" rIns="125674" bIns="6283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12759/26911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01971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" y="723223"/>
            <a:ext cx="12198349" cy="613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9343827" y="2459694"/>
            <a:ext cx="3228099" cy="3744488"/>
            <a:chOff x="9371806" y="2428512"/>
            <a:chExt cx="3228099" cy="3744488"/>
          </a:xfrm>
        </p:grpSpPr>
        <p:grpSp>
          <p:nvGrpSpPr>
            <p:cNvPr id="464" name="Группа 463"/>
            <p:cNvGrpSpPr/>
            <p:nvPr/>
          </p:nvGrpSpPr>
          <p:grpSpPr>
            <a:xfrm>
              <a:off x="9371806" y="2428512"/>
              <a:ext cx="3228099" cy="3744488"/>
              <a:chOff x="9598692" y="2296552"/>
              <a:chExt cx="3228099" cy="3744489"/>
            </a:xfrm>
          </p:grpSpPr>
          <p:grpSp>
            <p:nvGrpSpPr>
              <p:cNvPr id="481" name="Группа 480"/>
              <p:cNvGrpSpPr/>
              <p:nvPr/>
            </p:nvGrpSpPr>
            <p:grpSpPr>
              <a:xfrm>
                <a:off x="9598692" y="2296552"/>
                <a:ext cx="3228099" cy="3744489"/>
                <a:chOff x="7765304" y="4457439"/>
                <a:chExt cx="3228519" cy="3743622"/>
              </a:xfrm>
            </p:grpSpPr>
            <p:grpSp>
              <p:nvGrpSpPr>
                <p:cNvPr id="491" name="Группа 490"/>
                <p:cNvGrpSpPr/>
                <p:nvPr/>
              </p:nvGrpSpPr>
              <p:grpSpPr>
                <a:xfrm>
                  <a:off x="7765304" y="4457439"/>
                  <a:ext cx="3228519" cy="3743622"/>
                  <a:chOff x="6897580" y="4082211"/>
                  <a:chExt cx="2871053" cy="2764039"/>
                </a:xfrm>
              </p:grpSpPr>
              <p:sp>
                <p:nvSpPr>
                  <p:cNvPr id="49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6917" y="6209278"/>
                    <a:ext cx="1460940" cy="1521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2" tIns="63992" rIns="127982" bIns="63992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altLang="ru-RU" sz="50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96" name="Группа 495"/>
                  <p:cNvGrpSpPr/>
                  <p:nvPr/>
                </p:nvGrpSpPr>
                <p:grpSpPr>
                  <a:xfrm>
                    <a:off x="6897580" y="4082211"/>
                    <a:ext cx="2871053" cy="2764039"/>
                    <a:chOff x="9401429" y="1559479"/>
                    <a:chExt cx="3285374" cy="5253681"/>
                  </a:xfrm>
                </p:grpSpPr>
                <p:grpSp>
                  <p:nvGrpSpPr>
                    <p:cNvPr id="505" name="Группа 504"/>
                    <p:cNvGrpSpPr/>
                    <p:nvPr/>
                  </p:nvGrpSpPr>
                  <p:grpSpPr>
                    <a:xfrm>
                      <a:off x="9401429" y="1559479"/>
                      <a:ext cx="3285374" cy="5253681"/>
                      <a:chOff x="6759623" y="3727167"/>
                      <a:chExt cx="2675681" cy="3113013"/>
                    </a:xfrm>
                  </p:grpSpPr>
                  <p:sp>
                    <p:nvSpPr>
                      <p:cNvPr id="524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59623" y="3767481"/>
                        <a:ext cx="2134158" cy="30726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25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06136" y="5669858"/>
                        <a:ext cx="1833906" cy="363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- прогноз нарушения 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ЛЭП </a:t>
                        </a: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(УГМС)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26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74325" y="3727167"/>
                        <a:ext cx="160638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Условные обозначения</a:t>
                        </a:r>
                      </a:p>
                    </p:txBody>
                  </p:sp>
                  <p:sp>
                    <p:nvSpPr>
                      <p:cNvPr id="527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87581" y="6232909"/>
                        <a:ext cx="1609849" cy="209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54" name="TextBox 10"/>
                      <p:cNvSpPr txBox="1"/>
                      <p:nvPr/>
                    </p:nvSpPr>
                    <p:spPr>
                      <a:xfrm>
                        <a:off x="6844151" y="6597757"/>
                        <a:ext cx="591514" cy="20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>
                        <a:softEdge rad="63500"/>
                      </a:effectLst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000" dirty="0" smtClean="0">
                            <a:solidFill>
                              <a:prstClr val="black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Город</a:t>
                        </a:r>
                        <a:endParaRPr lang="ru-RU" sz="1000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55" name="Полилиния 554"/>
                      <p:cNvSpPr/>
                      <p:nvPr/>
                    </p:nvSpPr>
                    <p:spPr>
                      <a:xfrm>
                        <a:off x="6881233" y="5740396"/>
                        <a:ext cx="324905" cy="204788"/>
                      </a:xfrm>
                      <a:custGeom>
                        <a:avLst/>
                        <a:gdLst>
                          <a:gd name="connsiteX0" fmla="*/ 42863 w 324905"/>
                          <a:gd name="connsiteY0" fmla="*/ 28575 h 204788"/>
                          <a:gd name="connsiteX1" fmla="*/ 47625 w 324905"/>
                          <a:gd name="connsiteY1" fmla="*/ 4763 h 204788"/>
                          <a:gd name="connsiteX2" fmla="*/ 61913 w 324905"/>
                          <a:gd name="connsiteY2" fmla="*/ 0 h 204788"/>
                          <a:gd name="connsiteX3" fmla="*/ 95250 w 324905"/>
                          <a:gd name="connsiteY3" fmla="*/ 4763 h 204788"/>
                          <a:gd name="connsiteX4" fmla="*/ 200025 w 324905"/>
                          <a:gd name="connsiteY4" fmla="*/ 9525 h 204788"/>
                          <a:gd name="connsiteX5" fmla="*/ 252413 w 324905"/>
                          <a:gd name="connsiteY5" fmla="*/ 14288 h 204788"/>
                          <a:gd name="connsiteX6" fmla="*/ 280988 w 324905"/>
                          <a:gd name="connsiteY6" fmla="*/ 23813 h 204788"/>
                          <a:gd name="connsiteX7" fmla="*/ 285750 w 324905"/>
                          <a:gd name="connsiteY7" fmla="*/ 52388 h 204788"/>
                          <a:gd name="connsiteX8" fmla="*/ 300038 w 324905"/>
                          <a:gd name="connsiteY8" fmla="*/ 57150 h 204788"/>
                          <a:gd name="connsiteX9" fmla="*/ 314325 w 324905"/>
                          <a:gd name="connsiteY9" fmla="*/ 66675 h 204788"/>
                          <a:gd name="connsiteX10" fmla="*/ 323850 w 324905"/>
                          <a:gd name="connsiteY10" fmla="*/ 80963 h 204788"/>
                          <a:gd name="connsiteX11" fmla="*/ 319088 w 324905"/>
                          <a:gd name="connsiteY11" fmla="*/ 180975 h 204788"/>
                          <a:gd name="connsiteX12" fmla="*/ 300038 w 324905"/>
                          <a:gd name="connsiteY12" fmla="*/ 185738 h 204788"/>
                          <a:gd name="connsiteX13" fmla="*/ 228600 w 324905"/>
                          <a:gd name="connsiteY13" fmla="*/ 190500 h 204788"/>
                          <a:gd name="connsiteX14" fmla="*/ 209550 w 324905"/>
                          <a:gd name="connsiteY14" fmla="*/ 195263 h 204788"/>
                          <a:gd name="connsiteX15" fmla="*/ 185738 w 324905"/>
                          <a:gd name="connsiteY15" fmla="*/ 200025 h 204788"/>
                          <a:gd name="connsiteX16" fmla="*/ 171450 w 324905"/>
                          <a:gd name="connsiteY16" fmla="*/ 204788 h 204788"/>
                          <a:gd name="connsiteX17" fmla="*/ 152400 w 324905"/>
                          <a:gd name="connsiteY17" fmla="*/ 190500 h 204788"/>
                          <a:gd name="connsiteX18" fmla="*/ 138113 w 324905"/>
                          <a:gd name="connsiteY18" fmla="*/ 180975 h 204788"/>
                          <a:gd name="connsiteX19" fmla="*/ 123825 w 324905"/>
                          <a:gd name="connsiteY19" fmla="*/ 166688 h 204788"/>
                          <a:gd name="connsiteX20" fmla="*/ 95250 w 324905"/>
                          <a:gd name="connsiteY20" fmla="*/ 152400 h 204788"/>
                          <a:gd name="connsiteX21" fmla="*/ 42863 w 324905"/>
                          <a:gd name="connsiteY21" fmla="*/ 147638 h 204788"/>
                          <a:gd name="connsiteX22" fmla="*/ 14288 w 324905"/>
                          <a:gd name="connsiteY22" fmla="*/ 133350 h 204788"/>
                          <a:gd name="connsiteX23" fmla="*/ 4763 w 324905"/>
                          <a:gd name="connsiteY23" fmla="*/ 119063 h 204788"/>
                          <a:gd name="connsiteX24" fmla="*/ 0 w 324905"/>
                          <a:gd name="connsiteY24" fmla="*/ 104775 h 204788"/>
                          <a:gd name="connsiteX25" fmla="*/ 19050 w 324905"/>
                          <a:gd name="connsiteY25" fmla="*/ 42863 h 204788"/>
                          <a:gd name="connsiteX26" fmla="*/ 42863 w 324905"/>
                          <a:gd name="connsiteY26" fmla="*/ 28575 h 204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8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556" name="Прямоугольник 555"/>
                      <p:cNvSpPr/>
                      <p:nvPr/>
                    </p:nvSpPr>
                    <p:spPr>
                      <a:xfrm>
                        <a:off x="6789967" y="6011515"/>
                        <a:ext cx="527227" cy="1381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8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321/20</a:t>
                        </a:r>
                      </a:p>
                    </p:txBody>
                  </p:sp>
                  <p:sp>
                    <p:nvSpPr>
                      <p:cNvPr id="557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49111" y="6567185"/>
                        <a:ext cx="1831079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муниципальное образование</a:t>
                        </a:r>
                      </a:p>
                    </p:txBody>
                  </p:sp>
                  <p:sp>
                    <p:nvSpPr>
                      <p:cNvPr id="558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8811" y="4751625"/>
                        <a:ext cx="189649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линии электропередач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59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66267" y="5973077"/>
                        <a:ext cx="1898652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</a:t>
                        </a: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протяженность ЛЭП/ТП (шт.)</a:t>
                        </a:r>
                      </a:p>
                    </p:txBody>
                  </p:sp>
                </p:grpSp>
                <p:sp>
                  <p:nvSpPr>
                    <p:cNvPr id="506" name="Скругленный прямоугольник 505"/>
                    <p:cNvSpPr/>
                    <p:nvPr/>
                  </p:nvSpPr>
                  <p:spPr>
                    <a:xfrm>
                      <a:off x="9637258" y="6127238"/>
                      <a:ext cx="282820" cy="225201"/>
                    </a:xfrm>
                    <a:prstGeom prst="round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p:txBody>
                </p:sp>
                <p:sp>
                  <p:nvSpPr>
                    <p:cNvPr id="50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08980" y="5925488"/>
                      <a:ext cx="2202328" cy="54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80200" tIns="40101" rIns="80200" bIns="40101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5547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износ электроэнергетических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 </a:t>
                      </a:r>
                    </a:p>
                  </p:txBody>
                </p:sp>
                <p:sp>
                  <p:nvSpPr>
                    <p:cNvPr id="522" name="Прямоугольник 521"/>
                    <p:cNvSpPr/>
                    <p:nvPr/>
                  </p:nvSpPr>
                  <p:spPr>
                    <a:xfrm>
                      <a:off x="9438681" y="5747122"/>
                      <a:ext cx="658385" cy="230603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68571" tIns="34286" rIns="68571" bIns="34286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0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19/330</a:t>
                      </a:r>
                    </a:p>
                  </p:txBody>
                </p:sp>
                <p:sp>
                  <p:nvSpPr>
                    <p:cNvPr id="52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25082" y="5647837"/>
                      <a:ext cx="1868848" cy="3972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73" tIns="63988" rIns="127973" bIns="63988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кол-во домов /населения</a:t>
                      </a:r>
                    </a:p>
                  </p:txBody>
                </p:sp>
              </p:grpSp>
              <p:sp>
                <p:nvSpPr>
                  <p:cNvPr id="49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35606" y="5464351"/>
                    <a:ext cx="1948620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количество </a:t>
                    </a:r>
                    <a:r>
                      <a:rPr lang="ru-RU" altLang="ru-RU" sz="1000" kern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осадков (УГМС), </a:t>
                    </a: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мм</a:t>
                    </a:r>
                  </a:p>
                </p:txBody>
              </p:sp>
              <p:sp>
                <p:nvSpPr>
                  <p:cNvPr id="502" name="TextBox 23"/>
                  <p:cNvSpPr txBox="1"/>
                  <p:nvPr/>
                </p:nvSpPr>
                <p:spPr>
                  <a:xfrm>
                    <a:off x="7029503" y="5479167"/>
                    <a:ext cx="383894" cy="181751"/>
                  </a:xfrm>
                  <a:prstGeom prst="rect">
                    <a:avLst/>
                  </a:prstGeom>
                  <a:solidFill>
                    <a:srgbClr val="4F81BD">
                      <a:lumMod val="75000"/>
                    </a:srgbClr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1000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03" name="TextBox 23"/>
                  <p:cNvSpPr txBox="1"/>
                  <p:nvPr/>
                </p:nvSpPr>
                <p:spPr>
                  <a:xfrm>
                    <a:off x="7041092" y="5647261"/>
                    <a:ext cx="372305" cy="181751"/>
                  </a:xfrm>
                  <a:prstGeom prst="rect">
                    <a:avLst/>
                  </a:prstGeom>
                  <a:solidFill>
                    <a:srgbClr val="FF9900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15</a:t>
                    </a:r>
                    <a:endPara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4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857" y="5637358"/>
                    <a:ext cx="1659776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порывы ветра (УГМС), м/с</a:t>
                    </a:r>
                  </a:p>
                </p:txBody>
              </p:sp>
            </p:grpSp>
            <p:pic>
              <p:nvPicPr>
                <p:cNvPr id="492" name="Рисунок 49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0671" y="5312003"/>
                  <a:ext cx="534813" cy="994204"/>
                </a:xfrm>
                <a:prstGeom prst="rect">
                  <a:avLst/>
                </a:prstGeom>
              </p:spPr>
            </p:pic>
          </p:grpSp>
          <p:sp>
            <p:nvSpPr>
              <p:cNvPr id="490" name="Text Box 97"/>
              <p:cNvSpPr txBox="1">
                <a:spLocks noChangeArrowheads="1"/>
              </p:cNvSpPr>
              <p:nvPr/>
            </p:nvSpPr>
            <p:spPr bwMode="auto">
              <a:xfrm>
                <a:off x="9904929" y="2603355"/>
                <a:ext cx="1676643" cy="28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8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осадки, м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</a:t>
                </a:r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00060" y="2608762"/>
              <a:ext cx="209792" cy="1632443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11460317" y="77328"/>
            <a:ext cx="625919" cy="526555"/>
            <a:chOff x="9625856" y="4064"/>
            <a:chExt cx="625999" cy="526433"/>
          </a:xfrm>
        </p:grpSpPr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6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-7251" y="-7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4" tIns="38748" rIns="77494" bIns="3874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РЕСПУБЛИКИ 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 </a:t>
            </a:r>
          </a:p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РИСКУ НАРУШЕНИЯ 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ЭЛЕКТРОСНАБЖЕНИЯ</a:t>
            </a:r>
            <a:r>
              <a:rPr lang="ru-RU" alt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5" name="Рисунок 45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88437" t="7778" r="312" b="87778"/>
          <a:stretch/>
        </p:blipFill>
        <p:spPr>
          <a:xfrm>
            <a:off x="75614" y="645055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420" name="Группа 419"/>
          <p:cNvGrpSpPr/>
          <p:nvPr/>
        </p:nvGrpSpPr>
        <p:grpSpPr>
          <a:xfrm>
            <a:off x="5788847" y="4604617"/>
            <a:ext cx="1449094" cy="688260"/>
            <a:chOff x="6033958" y="5378644"/>
            <a:chExt cx="1448527" cy="688737"/>
          </a:xfrm>
        </p:grpSpPr>
        <p:sp>
          <p:nvSpPr>
            <p:cNvPr id="421" name="TextBox 10"/>
            <p:cNvSpPr txBox="1"/>
            <p:nvPr/>
          </p:nvSpPr>
          <p:spPr>
            <a:xfrm>
              <a:off x="6060085" y="5378644"/>
              <a:ext cx="1422400" cy="203241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>
                  <a:solidFill>
                    <a:prstClr val="black"/>
                  </a:solidFill>
                </a:rPr>
                <a:t>Бугульминский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2" name="TextBox 23"/>
            <p:cNvSpPr txBox="1"/>
            <p:nvPr/>
          </p:nvSpPr>
          <p:spPr>
            <a:xfrm>
              <a:off x="6297805" y="5543857"/>
              <a:ext cx="476797" cy="2453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r>
                <a:rPr lang="ru-RU" dirty="0" smtClean="0"/>
                <a:t>3</a:t>
              </a:r>
              <a:endParaRPr lang="ru-RU" dirty="0"/>
            </a:p>
          </p:txBody>
        </p:sp>
        <p:sp>
          <p:nvSpPr>
            <p:cNvPr id="423" name="TextBox 23"/>
            <p:cNvSpPr txBox="1"/>
            <p:nvPr/>
          </p:nvSpPr>
          <p:spPr>
            <a:xfrm>
              <a:off x="6691239" y="5548515"/>
              <a:ext cx="656220" cy="24533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>
                  <a:solidFill>
                    <a:prstClr val="black"/>
                  </a:solidFill>
                </a:rPr>
                <a:t>15-18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424" name="Скругленный прямоугольник 423"/>
            <p:cNvSpPr/>
            <p:nvPr/>
          </p:nvSpPr>
          <p:spPr>
            <a:xfrm>
              <a:off x="6934248" y="5731807"/>
              <a:ext cx="341642" cy="147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55%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5" name="Прямоугольник 424"/>
            <p:cNvSpPr/>
            <p:nvPr/>
          </p:nvSpPr>
          <p:spPr bwMode="auto">
            <a:xfrm>
              <a:off x="6033958" y="5736774"/>
              <a:ext cx="882649" cy="131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/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1760,4/511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6" name="Прямоугольник 425"/>
            <p:cNvSpPr/>
            <p:nvPr/>
          </p:nvSpPr>
          <p:spPr bwMode="auto">
            <a:xfrm>
              <a:off x="6034060" y="5901357"/>
              <a:ext cx="1236088" cy="16602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/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16281/98145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7" name="Группа 426"/>
          <p:cNvGrpSpPr/>
          <p:nvPr/>
        </p:nvGrpSpPr>
        <p:grpSpPr>
          <a:xfrm>
            <a:off x="7771754" y="4581982"/>
            <a:ext cx="1448985" cy="688284"/>
            <a:chOff x="7845365" y="4723617"/>
            <a:chExt cx="1448796" cy="688443"/>
          </a:xfrm>
        </p:grpSpPr>
        <p:sp>
          <p:nvSpPr>
            <p:cNvPr id="428" name="TextBox 10"/>
            <p:cNvSpPr txBox="1"/>
            <p:nvPr/>
          </p:nvSpPr>
          <p:spPr>
            <a:xfrm>
              <a:off x="7871576" y="4723617"/>
              <a:ext cx="1422585" cy="20319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>
                  <a:solidFill>
                    <a:prstClr val="black"/>
                  </a:solidFill>
                </a:rPr>
                <a:t>Бавлинский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9" name="TextBox 23"/>
            <p:cNvSpPr txBox="1"/>
            <p:nvPr/>
          </p:nvSpPr>
          <p:spPr>
            <a:xfrm>
              <a:off x="8109294" y="4888704"/>
              <a:ext cx="476859" cy="2452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r>
                <a:rPr lang="ru-RU" dirty="0" smtClean="0"/>
                <a:t>3</a:t>
              </a:r>
              <a:endParaRPr lang="ru-RU" dirty="0"/>
            </a:p>
          </p:txBody>
        </p:sp>
        <p:sp>
          <p:nvSpPr>
            <p:cNvPr id="430" name="TextBox 23"/>
            <p:cNvSpPr txBox="1"/>
            <p:nvPr/>
          </p:nvSpPr>
          <p:spPr>
            <a:xfrm>
              <a:off x="8502782" y="4893399"/>
              <a:ext cx="656305" cy="24528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>
                  <a:solidFill>
                    <a:prstClr val="black"/>
                  </a:solidFill>
                </a:rPr>
                <a:t>15-18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431" name="Скругленный прямоугольник 430"/>
            <p:cNvSpPr/>
            <p:nvPr/>
          </p:nvSpPr>
          <p:spPr>
            <a:xfrm>
              <a:off x="8745642" y="5076563"/>
              <a:ext cx="341686" cy="14734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2" name="Прямоугольник 431"/>
            <p:cNvSpPr/>
            <p:nvPr/>
          </p:nvSpPr>
          <p:spPr bwMode="auto">
            <a:xfrm>
              <a:off x="7845413" y="5081530"/>
              <a:ext cx="882764" cy="13147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/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886,8/279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3" name="Прямоугольник 432"/>
            <p:cNvSpPr/>
            <p:nvPr/>
          </p:nvSpPr>
          <p:spPr bwMode="auto">
            <a:xfrm>
              <a:off x="7845365" y="5246074"/>
              <a:ext cx="1236249" cy="16598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/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10133/31940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4" name="Группа 433"/>
          <p:cNvGrpSpPr/>
          <p:nvPr/>
        </p:nvGrpSpPr>
        <p:grpSpPr>
          <a:xfrm>
            <a:off x="5828317" y="3372358"/>
            <a:ext cx="1422585" cy="640396"/>
            <a:chOff x="5923385" y="3754478"/>
            <a:chExt cx="1422400" cy="640544"/>
          </a:xfrm>
        </p:grpSpPr>
        <p:sp>
          <p:nvSpPr>
            <p:cNvPr id="435" name="TextBox 10"/>
            <p:cNvSpPr txBox="1"/>
            <p:nvPr/>
          </p:nvSpPr>
          <p:spPr>
            <a:xfrm>
              <a:off x="5923385" y="3754478"/>
              <a:ext cx="1422400" cy="203241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Альметьевский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6" name="TextBox 23"/>
            <p:cNvSpPr txBox="1"/>
            <p:nvPr/>
          </p:nvSpPr>
          <p:spPr>
            <a:xfrm>
              <a:off x="6262224" y="3871373"/>
              <a:ext cx="476797" cy="2453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37" name="TextBox 23"/>
            <p:cNvSpPr txBox="1"/>
            <p:nvPr/>
          </p:nvSpPr>
          <p:spPr>
            <a:xfrm>
              <a:off x="6655700" y="3876202"/>
              <a:ext cx="656220" cy="24533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438" name="Скругленный прямоугольник 437"/>
            <p:cNvSpPr/>
            <p:nvPr/>
          </p:nvSpPr>
          <p:spPr>
            <a:xfrm>
              <a:off x="6898685" y="4059448"/>
              <a:ext cx="341642" cy="147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9" name="Прямоугольник 438"/>
            <p:cNvSpPr/>
            <p:nvPr/>
          </p:nvSpPr>
          <p:spPr bwMode="auto">
            <a:xfrm>
              <a:off x="5998406" y="4064415"/>
              <a:ext cx="882649" cy="131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2425,1/855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Прямоугольник 439"/>
            <p:cNvSpPr/>
            <p:nvPr/>
          </p:nvSpPr>
          <p:spPr bwMode="auto">
            <a:xfrm>
              <a:off x="5998469" y="4228998"/>
              <a:ext cx="1236088" cy="16602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28893/212822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1" name="Группа 440"/>
          <p:cNvGrpSpPr/>
          <p:nvPr/>
        </p:nvGrpSpPr>
        <p:grpSpPr>
          <a:xfrm>
            <a:off x="7404067" y="3467637"/>
            <a:ext cx="1422770" cy="647072"/>
            <a:chOff x="6913653" y="3765645"/>
            <a:chExt cx="1422400" cy="647372"/>
          </a:xfrm>
        </p:grpSpPr>
        <p:sp>
          <p:nvSpPr>
            <p:cNvPr id="442" name="TextBox 10"/>
            <p:cNvSpPr txBox="1"/>
            <p:nvPr/>
          </p:nvSpPr>
          <p:spPr>
            <a:xfrm>
              <a:off x="6913653" y="3765645"/>
              <a:ext cx="1422400" cy="203241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Азнакаевский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3" name="TextBox 23"/>
            <p:cNvSpPr txBox="1"/>
            <p:nvPr/>
          </p:nvSpPr>
          <p:spPr>
            <a:xfrm>
              <a:off x="7121780" y="3879878"/>
              <a:ext cx="476797" cy="2453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44" name="TextBox 23"/>
            <p:cNvSpPr txBox="1"/>
            <p:nvPr/>
          </p:nvSpPr>
          <p:spPr>
            <a:xfrm>
              <a:off x="7634237" y="3884622"/>
              <a:ext cx="656220" cy="24533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445" name="Скругленный прямоугольник 444"/>
            <p:cNvSpPr/>
            <p:nvPr/>
          </p:nvSpPr>
          <p:spPr>
            <a:xfrm>
              <a:off x="7877264" y="4067970"/>
              <a:ext cx="341642" cy="147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6" name="Прямоугольник 445"/>
            <p:cNvSpPr/>
            <p:nvPr/>
          </p:nvSpPr>
          <p:spPr bwMode="auto">
            <a:xfrm>
              <a:off x="6976976" y="4072937"/>
              <a:ext cx="882649" cy="131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/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1337,6/512</a:t>
              </a:r>
            </a:p>
          </p:txBody>
        </p:sp>
        <p:sp>
          <p:nvSpPr>
            <p:cNvPr id="447" name="Прямоугольник 446"/>
            <p:cNvSpPr/>
            <p:nvPr/>
          </p:nvSpPr>
          <p:spPr bwMode="auto">
            <a:xfrm>
              <a:off x="6976957" y="4246993"/>
              <a:ext cx="1236088" cy="16602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13395/56676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8" name="Группа 447"/>
          <p:cNvGrpSpPr/>
          <p:nvPr/>
        </p:nvGrpSpPr>
        <p:grpSpPr>
          <a:xfrm>
            <a:off x="6350516" y="2094949"/>
            <a:ext cx="1448718" cy="688544"/>
            <a:chOff x="6826014" y="3829284"/>
            <a:chExt cx="1448340" cy="688862"/>
          </a:xfrm>
        </p:grpSpPr>
        <p:sp>
          <p:nvSpPr>
            <p:cNvPr id="449" name="TextBox 10"/>
            <p:cNvSpPr txBox="1"/>
            <p:nvPr/>
          </p:nvSpPr>
          <p:spPr>
            <a:xfrm>
              <a:off x="6852139" y="3829284"/>
              <a:ext cx="1422215" cy="20308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194" tIns="39598" rIns="79194" bIns="39598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Мензелинский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0" name="TextBox 23"/>
            <p:cNvSpPr txBox="1"/>
            <p:nvPr/>
          </p:nvSpPr>
          <p:spPr>
            <a:xfrm>
              <a:off x="7089735" y="3994378"/>
              <a:ext cx="476735" cy="24512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51" name="TextBox 23"/>
            <p:cNvSpPr txBox="1"/>
            <p:nvPr/>
          </p:nvSpPr>
          <p:spPr>
            <a:xfrm>
              <a:off x="7483232" y="3999139"/>
              <a:ext cx="656135" cy="25056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452" name="Скругленный прямоугольник 451"/>
            <p:cNvSpPr/>
            <p:nvPr/>
          </p:nvSpPr>
          <p:spPr>
            <a:xfrm>
              <a:off x="7726192" y="4182494"/>
              <a:ext cx="341598" cy="14741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3" name="Прямоугольник 452"/>
            <p:cNvSpPr/>
            <p:nvPr/>
          </p:nvSpPr>
          <p:spPr bwMode="auto">
            <a:xfrm>
              <a:off x="6826014" y="4187463"/>
              <a:ext cx="882534" cy="13153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815" tIns="4168" rIns="74815" bIns="4168" rtlCol="0" anchor="ctr">
              <a:spAutoFit/>
            </a:bodyPr>
            <a:lstStyle/>
            <a:p>
              <a:pPr algn="ctr" defTabSz="10581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1000,4/315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4" name="Прямоугольник 453"/>
            <p:cNvSpPr/>
            <p:nvPr/>
          </p:nvSpPr>
          <p:spPr bwMode="auto">
            <a:xfrm>
              <a:off x="6826028" y="4352084"/>
              <a:ext cx="1235927" cy="1660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674" tIns="62838" rIns="125674" bIns="6283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9813/26361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6" name="Группа 455"/>
          <p:cNvGrpSpPr/>
          <p:nvPr/>
        </p:nvGrpSpPr>
        <p:grpSpPr>
          <a:xfrm>
            <a:off x="7918698" y="1701222"/>
            <a:ext cx="1448529" cy="688703"/>
            <a:chOff x="6826014" y="3829284"/>
            <a:chExt cx="1448340" cy="688862"/>
          </a:xfrm>
        </p:grpSpPr>
        <p:sp>
          <p:nvSpPr>
            <p:cNvPr id="457" name="TextBox 10"/>
            <p:cNvSpPr txBox="1"/>
            <p:nvPr/>
          </p:nvSpPr>
          <p:spPr>
            <a:xfrm>
              <a:off x="6852139" y="3829284"/>
              <a:ext cx="1422215" cy="20308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194" tIns="39598" rIns="79194" bIns="39598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Актанышский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8" name="TextBox 23"/>
            <p:cNvSpPr txBox="1"/>
            <p:nvPr/>
          </p:nvSpPr>
          <p:spPr>
            <a:xfrm>
              <a:off x="7089735" y="3994378"/>
              <a:ext cx="476735" cy="24512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59" name="TextBox 23"/>
            <p:cNvSpPr txBox="1"/>
            <p:nvPr/>
          </p:nvSpPr>
          <p:spPr>
            <a:xfrm>
              <a:off x="7483232" y="3999139"/>
              <a:ext cx="656135" cy="25056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460" name="Скругленный прямоугольник 459"/>
            <p:cNvSpPr/>
            <p:nvPr/>
          </p:nvSpPr>
          <p:spPr>
            <a:xfrm>
              <a:off x="7726192" y="4182494"/>
              <a:ext cx="341598" cy="14741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Прямоугольник 460"/>
            <p:cNvSpPr/>
            <p:nvPr/>
          </p:nvSpPr>
          <p:spPr bwMode="auto">
            <a:xfrm>
              <a:off x="6826014" y="4187463"/>
              <a:ext cx="882534" cy="13153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815" tIns="4168" rIns="74815" bIns="4168" rtlCol="0" anchor="ctr">
              <a:spAutoFit/>
            </a:bodyPr>
            <a:lstStyle/>
            <a:p>
              <a:pPr algn="ctr" defTabSz="10581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1292/447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Прямоугольник 461"/>
            <p:cNvSpPr/>
            <p:nvPr/>
          </p:nvSpPr>
          <p:spPr bwMode="auto">
            <a:xfrm>
              <a:off x="6826028" y="4352084"/>
              <a:ext cx="1235927" cy="1660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674" tIns="62838" rIns="125674" bIns="6283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12759/26911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354648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8" y="723223"/>
            <a:ext cx="12198349" cy="613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1460283" y="77262"/>
            <a:ext cx="625919" cy="526555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317" y="-7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4" tIns="38748" rIns="77494" bIns="38748" anchor="ctr"/>
          <a:lstStyle>
            <a:defPPr>
              <a:defRPr lang="ru-RU"/>
            </a:defPPr>
            <a:lvl1pPr algn="ctr" defTabSz="778206"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>
                <a:latin typeface="Times New Roman" pitchFamily="18" charset="0"/>
              </a:rPr>
              <a:t>ИНФОРМАЦИОННЫЕ МАТЕРИАЛЫ ПО ПОРЫВАМ ВЕТРА </a:t>
            </a:r>
          </a:p>
          <a:p>
            <a:r>
              <a:rPr lang="ru-RU" dirty="0">
                <a:latin typeface="Times New Roman" pitchFamily="18" charset="0"/>
              </a:rPr>
              <a:t>НА ТЕРРИТОРИИ </a:t>
            </a:r>
            <a:r>
              <a:rPr lang="ru-RU" dirty="0" smtClean="0">
                <a:latin typeface="Times New Roman" pitchFamily="18" charset="0"/>
              </a:rPr>
              <a:t>МЕНЗЕЛИНСКОГО РАЙОНА </a:t>
            </a:r>
            <a:r>
              <a:rPr lang="ru-RU" dirty="0">
                <a:latin typeface="Times New Roman" pitchFamily="18" charset="0"/>
              </a:rPr>
              <a:t>РЕСПУБЛИКИ ТАТАРСТАН</a:t>
            </a:r>
          </a:p>
          <a:p>
            <a:r>
              <a:rPr lang="ru-RU" dirty="0">
                <a:latin typeface="Times New Roman" pitchFamily="18" charset="0"/>
              </a:rPr>
              <a:t>(РИСК НАРУШЕНИЯ ЭЛЕКТРОСНАБЖЕНИЯ</a:t>
            </a:r>
            <a:r>
              <a:rPr lang="ru-RU" altLang="ru-RU" dirty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489" name="Группа 488"/>
          <p:cNvGrpSpPr/>
          <p:nvPr/>
        </p:nvGrpSpPr>
        <p:grpSpPr>
          <a:xfrm>
            <a:off x="9333971" y="2428562"/>
            <a:ext cx="3228099" cy="3744488"/>
            <a:chOff x="9295606" y="2428506"/>
            <a:chExt cx="3228099" cy="3744488"/>
          </a:xfrm>
        </p:grpSpPr>
        <p:grpSp>
          <p:nvGrpSpPr>
            <p:cNvPr id="490" name="Группа 489"/>
            <p:cNvGrpSpPr/>
            <p:nvPr/>
          </p:nvGrpSpPr>
          <p:grpSpPr>
            <a:xfrm>
              <a:off x="9295606" y="2428506"/>
              <a:ext cx="3228099" cy="3744488"/>
              <a:chOff x="9598692" y="2296552"/>
              <a:chExt cx="3228099" cy="3744489"/>
            </a:xfrm>
          </p:grpSpPr>
          <p:grpSp>
            <p:nvGrpSpPr>
              <p:cNvPr id="492" name="Группа 491"/>
              <p:cNvGrpSpPr/>
              <p:nvPr/>
            </p:nvGrpSpPr>
            <p:grpSpPr>
              <a:xfrm>
                <a:off x="9598692" y="2296552"/>
                <a:ext cx="3228099" cy="3744489"/>
                <a:chOff x="7765304" y="4457439"/>
                <a:chExt cx="3228519" cy="3743622"/>
              </a:xfrm>
            </p:grpSpPr>
            <p:grpSp>
              <p:nvGrpSpPr>
                <p:cNvPr id="494" name="Группа 493"/>
                <p:cNvGrpSpPr/>
                <p:nvPr/>
              </p:nvGrpSpPr>
              <p:grpSpPr>
                <a:xfrm>
                  <a:off x="7765304" y="4457439"/>
                  <a:ext cx="3228519" cy="3743622"/>
                  <a:chOff x="6897580" y="4082211"/>
                  <a:chExt cx="2871053" cy="2764039"/>
                </a:xfrm>
              </p:grpSpPr>
              <p:sp>
                <p:nvSpPr>
                  <p:cNvPr id="49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6917" y="6209278"/>
                    <a:ext cx="1460940" cy="1521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2" tIns="63992" rIns="127982" bIns="63992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altLang="ru-RU" sz="50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97" name="Группа 496"/>
                  <p:cNvGrpSpPr/>
                  <p:nvPr/>
                </p:nvGrpSpPr>
                <p:grpSpPr>
                  <a:xfrm>
                    <a:off x="6897580" y="4082211"/>
                    <a:ext cx="2871053" cy="2764039"/>
                    <a:chOff x="9401429" y="1559479"/>
                    <a:chExt cx="3285374" cy="5253681"/>
                  </a:xfrm>
                </p:grpSpPr>
                <p:grpSp>
                  <p:nvGrpSpPr>
                    <p:cNvPr id="502" name="Группа 501"/>
                    <p:cNvGrpSpPr/>
                    <p:nvPr/>
                  </p:nvGrpSpPr>
                  <p:grpSpPr>
                    <a:xfrm>
                      <a:off x="9401429" y="1559479"/>
                      <a:ext cx="3285374" cy="5253681"/>
                      <a:chOff x="6759623" y="3727167"/>
                      <a:chExt cx="2675681" cy="3113013"/>
                    </a:xfrm>
                  </p:grpSpPr>
                  <p:sp>
                    <p:nvSpPr>
                      <p:cNvPr id="507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59623" y="3767481"/>
                        <a:ext cx="2134158" cy="30726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08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06136" y="5669858"/>
                        <a:ext cx="1833906" cy="363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- прогноз нарушения 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ЛЭП </a:t>
                        </a: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(УГМС)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09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74325" y="3727167"/>
                        <a:ext cx="160638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Условные обозначения</a:t>
                        </a:r>
                      </a:p>
                    </p:txBody>
                  </p:sp>
                  <p:sp>
                    <p:nvSpPr>
                      <p:cNvPr id="510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87581" y="6232909"/>
                        <a:ext cx="1609849" cy="209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11" name="TextBox 10"/>
                      <p:cNvSpPr txBox="1"/>
                      <p:nvPr/>
                    </p:nvSpPr>
                    <p:spPr>
                      <a:xfrm>
                        <a:off x="6844151" y="6597757"/>
                        <a:ext cx="591514" cy="20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>
                        <a:softEdge rad="63500"/>
                      </a:effectLst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000" dirty="0" smtClean="0">
                            <a:solidFill>
                              <a:prstClr val="black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Город</a:t>
                        </a:r>
                        <a:endParaRPr lang="ru-RU" sz="1000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2" name="Полилиния 511"/>
                      <p:cNvSpPr/>
                      <p:nvPr/>
                    </p:nvSpPr>
                    <p:spPr>
                      <a:xfrm>
                        <a:off x="6881233" y="5740396"/>
                        <a:ext cx="324905" cy="204788"/>
                      </a:xfrm>
                      <a:custGeom>
                        <a:avLst/>
                        <a:gdLst>
                          <a:gd name="connsiteX0" fmla="*/ 42863 w 324905"/>
                          <a:gd name="connsiteY0" fmla="*/ 28575 h 204788"/>
                          <a:gd name="connsiteX1" fmla="*/ 47625 w 324905"/>
                          <a:gd name="connsiteY1" fmla="*/ 4763 h 204788"/>
                          <a:gd name="connsiteX2" fmla="*/ 61913 w 324905"/>
                          <a:gd name="connsiteY2" fmla="*/ 0 h 204788"/>
                          <a:gd name="connsiteX3" fmla="*/ 95250 w 324905"/>
                          <a:gd name="connsiteY3" fmla="*/ 4763 h 204788"/>
                          <a:gd name="connsiteX4" fmla="*/ 200025 w 324905"/>
                          <a:gd name="connsiteY4" fmla="*/ 9525 h 204788"/>
                          <a:gd name="connsiteX5" fmla="*/ 252413 w 324905"/>
                          <a:gd name="connsiteY5" fmla="*/ 14288 h 204788"/>
                          <a:gd name="connsiteX6" fmla="*/ 280988 w 324905"/>
                          <a:gd name="connsiteY6" fmla="*/ 23813 h 204788"/>
                          <a:gd name="connsiteX7" fmla="*/ 285750 w 324905"/>
                          <a:gd name="connsiteY7" fmla="*/ 52388 h 204788"/>
                          <a:gd name="connsiteX8" fmla="*/ 300038 w 324905"/>
                          <a:gd name="connsiteY8" fmla="*/ 57150 h 204788"/>
                          <a:gd name="connsiteX9" fmla="*/ 314325 w 324905"/>
                          <a:gd name="connsiteY9" fmla="*/ 66675 h 204788"/>
                          <a:gd name="connsiteX10" fmla="*/ 323850 w 324905"/>
                          <a:gd name="connsiteY10" fmla="*/ 80963 h 204788"/>
                          <a:gd name="connsiteX11" fmla="*/ 319088 w 324905"/>
                          <a:gd name="connsiteY11" fmla="*/ 180975 h 204788"/>
                          <a:gd name="connsiteX12" fmla="*/ 300038 w 324905"/>
                          <a:gd name="connsiteY12" fmla="*/ 185738 h 204788"/>
                          <a:gd name="connsiteX13" fmla="*/ 228600 w 324905"/>
                          <a:gd name="connsiteY13" fmla="*/ 190500 h 204788"/>
                          <a:gd name="connsiteX14" fmla="*/ 209550 w 324905"/>
                          <a:gd name="connsiteY14" fmla="*/ 195263 h 204788"/>
                          <a:gd name="connsiteX15" fmla="*/ 185738 w 324905"/>
                          <a:gd name="connsiteY15" fmla="*/ 200025 h 204788"/>
                          <a:gd name="connsiteX16" fmla="*/ 171450 w 324905"/>
                          <a:gd name="connsiteY16" fmla="*/ 204788 h 204788"/>
                          <a:gd name="connsiteX17" fmla="*/ 152400 w 324905"/>
                          <a:gd name="connsiteY17" fmla="*/ 190500 h 204788"/>
                          <a:gd name="connsiteX18" fmla="*/ 138113 w 324905"/>
                          <a:gd name="connsiteY18" fmla="*/ 180975 h 204788"/>
                          <a:gd name="connsiteX19" fmla="*/ 123825 w 324905"/>
                          <a:gd name="connsiteY19" fmla="*/ 166688 h 204788"/>
                          <a:gd name="connsiteX20" fmla="*/ 95250 w 324905"/>
                          <a:gd name="connsiteY20" fmla="*/ 152400 h 204788"/>
                          <a:gd name="connsiteX21" fmla="*/ 42863 w 324905"/>
                          <a:gd name="connsiteY21" fmla="*/ 147638 h 204788"/>
                          <a:gd name="connsiteX22" fmla="*/ 14288 w 324905"/>
                          <a:gd name="connsiteY22" fmla="*/ 133350 h 204788"/>
                          <a:gd name="connsiteX23" fmla="*/ 4763 w 324905"/>
                          <a:gd name="connsiteY23" fmla="*/ 119063 h 204788"/>
                          <a:gd name="connsiteX24" fmla="*/ 0 w 324905"/>
                          <a:gd name="connsiteY24" fmla="*/ 104775 h 204788"/>
                          <a:gd name="connsiteX25" fmla="*/ 19050 w 324905"/>
                          <a:gd name="connsiteY25" fmla="*/ 42863 h 204788"/>
                          <a:gd name="connsiteX26" fmla="*/ 42863 w 324905"/>
                          <a:gd name="connsiteY26" fmla="*/ 28575 h 204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8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513" name="Прямоугольник 512"/>
                      <p:cNvSpPr/>
                      <p:nvPr/>
                    </p:nvSpPr>
                    <p:spPr>
                      <a:xfrm>
                        <a:off x="6789967" y="6011515"/>
                        <a:ext cx="527227" cy="1381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8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321/20</a:t>
                        </a:r>
                      </a:p>
                    </p:txBody>
                  </p:sp>
                  <p:sp>
                    <p:nvSpPr>
                      <p:cNvPr id="514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49111" y="6567185"/>
                        <a:ext cx="1831079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муниципальное образование</a:t>
                        </a:r>
                      </a:p>
                    </p:txBody>
                  </p:sp>
                  <p:sp>
                    <p:nvSpPr>
                      <p:cNvPr id="515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8811" y="4751625"/>
                        <a:ext cx="189649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линии электропередач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6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66267" y="5973077"/>
                        <a:ext cx="1898652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</a:t>
                        </a: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протяженность ЛЭП/ТП (шт.)</a:t>
                        </a:r>
                      </a:p>
                    </p:txBody>
                  </p:sp>
                </p:grpSp>
                <p:sp>
                  <p:nvSpPr>
                    <p:cNvPr id="503" name="Скругленный прямоугольник 502"/>
                    <p:cNvSpPr/>
                    <p:nvPr/>
                  </p:nvSpPr>
                  <p:spPr>
                    <a:xfrm>
                      <a:off x="9637258" y="6127238"/>
                      <a:ext cx="282820" cy="225201"/>
                    </a:xfrm>
                    <a:prstGeom prst="round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p:txBody>
                </p:sp>
                <p:sp>
                  <p:nvSpPr>
                    <p:cNvPr id="50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08980" y="5925488"/>
                      <a:ext cx="2202328" cy="54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80200" tIns="40101" rIns="80200" bIns="40101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5547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износ электроэнергетических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 </a:t>
                      </a:r>
                    </a:p>
                  </p:txBody>
                </p:sp>
                <p:sp>
                  <p:nvSpPr>
                    <p:cNvPr id="505" name="Прямоугольник 504"/>
                    <p:cNvSpPr/>
                    <p:nvPr/>
                  </p:nvSpPr>
                  <p:spPr>
                    <a:xfrm>
                      <a:off x="9438681" y="5747122"/>
                      <a:ext cx="658385" cy="230603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68571" tIns="34286" rIns="68571" bIns="34286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0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19/330</a:t>
                      </a:r>
                    </a:p>
                  </p:txBody>
                </p:sp>
                <p:sp>
                  <p:nvSpPr>
                    <p:cNvPr id="50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25082" y="5647837"/>
                      <a:ext cx="1868848" cy="3972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73" tIns="63988" rIns="127973" bIns="63988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кол-во домов /населения</a:t>
                      </a:r>
                    </a:p>
                  </p:txBody>
                </p:sp>
              </p:grpSp>
              <p:sp>
                <p:nvSpPr>
                  <p:cNvPr id="49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35606" y="5464351"/>
                    <a:ext cx="1948620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количество </a:t>
                    </a:r>
                    <a:r>
                      <a:rPr lang="ru-RU" altLang="ru-RU" sz="1000" kern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осадков (УГМС), </a:t>
                    </a: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мм</a:t>
                    </a:r>
                  </a:p>
                </p:txBody>
              </p:sp>
              <p:sp>
                <p:nvSpPr>
                  <p:cNvPr id="499" name="TextBox 23"/>
                  <p:cNvSpPr txBox="1"/>
                  <p:nvPr/>
                </p:nvSpPr>
                <p:spPr>
                  <a:xfrm>
                    <a:off x="7029503" y="5479167"/>
                    <a:ext cx="383894" cy="181751"/>
                  </a:xfrm>
                  <a:prstGeom prst="rect">
                    <a:avLst/>
                  </a:prstGeom>
                  <a:solidFill>
                    <a:srgbClr val="4F81BD">
                      <a:lumMod val="75000"/>
                    </a:srgbClr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1000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00" name="TextBox 23"/>
                  <p:cNvSpPr txBox="1"/>
                  <p:nvPr/>
                </p:nvSpPr>
                <p:spPr>
                  <a:xfrm>
                    <a:off x="7041092" y="5647261"/>
                    <a:ext cx="372305" cy="181751"/>
                  </a:xfrm>
                  <a:prstGeom prst="rect">
                    <a:avLst/>
                  </a:prstGeom>
                  <a:solidFill>
                    <a:srgbClr val="FF9900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15</a:t>
                    </a:r>
                    <a:endPara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857" y="5637358"/>
                    <a:ext cx="1659776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порывы ветра (УГМС), м/с</a:t>
                    </a:r>
                  </a:p>
                </p:txBody>
              </p:sp>
            </p:grpSp>
            <p:pic>
              <p:nvPicPr>
                <p:cNvPr id="495" name="Рисунок 49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0671" y="5312003"/>
                  <a:ext cx="534813" cy="994204"/>
                </a:xfrm>
                <a:prstGeom prst="rect">
                  <a:avLst/>
                </a:prstGeom>
              </p:spPr>
            </p:pic>
          </p:grpSp>
          <p:sp>
            <p:nvSpPr>
              <p:cNvPr id="493" name="Text Box 97"/>
              <p:cNvSpPr txBox="1">
                <a:spLocks noChangeArrowheads="1"/>
              </p:cNvSpPr>
              <p:nvPr/>
            </p:nvSpPr>
            <p:spPr bwMode="auto">
              <a:xfrm>
                <a:off x="9904929" y="2603355"/>
                <a:ext cx="1676643" cy="28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8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порывы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ветра, м/с</a:t>
                </a:r>
              </a:p>
            </p:txBody>
          </p:sp>
        </p:grpSp>
        <p:pic>
          <p:nvPicPr>
            <p:cNvPr id="49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544" y="2614316"/>
              <a:ext cx="174299" cy="1638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0" name="Группа 399"/>
          <p:cNvGrpSpPr/>
          <p:nvPr/>
        </p:nvGrpSpPr>
        <p:grpSpPr>
          <a:xfrm>
            <a:off x="6350516" y="2094949"/>
            <a:ext cx="1448718" cy="688544"/>
            <a:chOff x="6826014" y="3829284"/>
            <a:chExt cx="1448340" cy="688862"/>
          </a:xfrm>
        </p:grpSpPr>
        <p:sp>
          <p:nvSpPr>
            <p:cNvPr id="401" name="TextBox 10"/>
            <p:cNvSpPr txBox="1"/>
            <p:nvPr/>
          </p:nvSpPr>
          <p:spPr>
            <a:xfrm>
              <a:off x="6852139" y="3829284"/>
              <a:ext cx="1422215" cy="20308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194" tIns="39598" rIns="79194" bIns="39598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Мензелинский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02" name="TextBox 23"/>
            <p:cNvSpPr txBox="1"/>
            <p:nvPr/>
          </p:nvSpPr>
          <p:spPr>
            <a:xfrm>
              <a:off x="7089735" y="3994378"/>
              <a:ext cx="476735" cy="24512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03" name="TextBox 23"/>
            <p:cNvSpPr txBox="1"/>
            <p:nvPr/>
          </p:nvSpPr>
          <p:spPr>
            <a:xfrm>
              <a:off x="7483232" y="3999139"/>
              <a:ext cx="656135" cy="25056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404" name="Скругленный прямоугольник 403"/>
            <p:cNvSpPr/>
            <p:nvPr/>
          </p:nvSpPr>
          <p:spPr>
            <a:xfrm>
              <a:off x="7726192" y="4182494"/>
              <a:ext cx="341598" cy="14741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Прямоугольник 404"/>
            <p:cNvSpPr/>
            <p:nvPr/>
          </p:nvSpPr>
          <p:spPr bwMode="auto">
            <a:xfrm>
              <a:off x="6826014" y="4187463"/>
              <a:ext cx="882534" cy="13153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815" tIns="4168" rIns="74815" bIns="4168" rtlCol="0" anchor="ctr">
              <a:spAutoFit/>
            </a:bodyPr>
            <a:lstStyle/>
            <a:p>
              <a:pPr algn="ctr" defTabSz="10581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1000,4/315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Прямоугольник 405"/>
            <p:cNvSpPr/>
            <p:nvPr/>
          </p:nvSpPr>
          <p:spPr bwMode="auto">
            <a:xfrm>
              <a:off x="6826028" y="4352084"/>
              <a:ext cx="1235927" cy="1660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674" tIns="62838" rIns="125674" bIns="6283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9813/26361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8" name="Рисунок 40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88437" t="7778" r="312" b="87778"/>
          <a:stretch/>
        </p:blipFill>
        <p:spPr>
          <a:xfrm>
            <a:off x="75614" y="645055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87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7" y="723223"/>
            <a:ext cx="12198349" cy="613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1460283" y="77262"/>
            <a:ext cx="625919" cy="526555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317" y="-7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4" tIns="38748" rIns="77494" bIns="38748" anchor="ctr"/>
          <a:lstStyle>
            <a:defPPr>
              <a:defRPr lang="ru-RU"/>
            </a:defPPr>
            <a:lvl1pPr algn="ctr" defTabSz="778206"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>
                <a:latin typeface="Times New Roman" pitchFamily="18" charset="0"/>
              </a:rPr>
              <a:t>ИНФОРМАЦИОННЫЕ МАТЕРИАЛЫ ПО ПОРЫВАМ ВЕТРА </a:t>
            </a:r>
          </a:p>
          <a:p>
            <a:r>
              <a:rPr lang="ru-RU" dirty="0">
                <a:latin typeface="Times New Roman" pitchFamily="18" charset="0"/>
              </a:rPr>
              <a:t>НА ТЕРРИТОРИИ </a:t>
            </a:r>
            <a:r>
              <a:rPr lang="ru-RU" dirty="0" smtClean="0">
                <a:latin typeface="Times New Roman" pitchFamily="18" charset="0"/>
              </a:rPr>
              <a:t>АКТАНЫШСКОГО РАЙОНА </a:t>
            </a:r>
            <a:r>
              <a:rPr lang="ru-RU" dirty="0">
                <a:latin typeface="Times New Roman" pitchFamily="18" charset="0"/>
              </a:rPr>
              <a:t>РЕСПУБЛИКИ ТАТАРСТАН</a:t>
            </a:r>
          </a:p>
          <a:p>
            <a:r>
              <a:rPr lang="ru-RU" dirty="0">
                <a:latin typeface="Times New Roman" pitchFamily="18" charset="0"/>
              </a:rPr>
              <a:t>(РИСК НАРУШЕНИЯ ЭЛЕКТРОСНАБЖЕНИЯ</a:t>
            </a:r>
            <a:r>
              <a:rPr lang="ru-RU" altLang="ru-RU" dirty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489" name="Группа 488"/>
          <p:cNvGrpSpPr/>
          <p:nvPr/>
        </p:nvGrpSpPr>
        <p:grpSpPr>
          <a:xfrm>
            <a:off x="9333971" y="2428562"/>
            <a:ext cx="3228099" cy="3744488"/>
            <a:chOff x="9295606" y="2428506"/>
            <a:chExt cx="3228099" cy="3744488"/>
          </a:xfrm>
        </p:grpSpPr>
        <p:grpSp>
          <p:nvGrpSpPr>
            <p:cNvPr id="490" name="Группа 489"/>
            <p:cNvGrpSpPr/>
            <p:nvPr/>
          </p:nvGrpSpPr>
          <p:grpSpPr>
            <a:xfrm>
              <a:off x="9295606" y="2428506"/>
              <a:ext cx="3228099" cy="3744488"/>
              <a:chOff x="9598692" y="2296552"/>
              <a:chExt cx="3228099" cy="3744489"/>
            </a:xfrm>
          </p:grpSpPr>
          <p:grpSp>
            <p:nvGrpSpPr>
              <p:cNvPr id="492" name="Группа 491"/>
              <p:cNvGrpSpPr/>
              <p:nvPr/>
            </p:nvGrpSpPr>
            <p:grpSpPr>
              <a:xfrm>
                <a:off x="9598692" y="2296552"/>
                <a:ext cx="3228099" cy="3744489"/>
                <a:chOff x="7765304" y="4457439"/>
                <a:chExt cx="3228519" cy="3743622"/>
              </a:xfrm>
            </p:grpSpPr>
            <p:grpSp>
              <p:nvGrpSpPr>
                <p:cNvPr id="494" name="Группа 493"/>
                <p:cNvGrpSpPr/>
                <p:nvPr/>
              </p:nvGrpSpPr>
              <p:grpSpPr>
                <a:xfrm>
                  <a:off x="7765304" y="4457439"/>
                  <a:ext cx="3228519" cy="3743622"/>
                  <a:chOff x="6897580" y="4082211"/>
                  <a:chExt cx="2871053" cy="2764039"/>
                </a:xfrm>
              </p:grpSpPr>
              <p:sp>
                <p:nvSpPr>
                  <p:cNvPr id="49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6917" y="6209278"/>
                    <a:ext cx="1460940" cy="1521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2" tIns="63992" rIns="127982" bIns="63992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altLang="ru-RU" sz="50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97" name="Группа 496"/>
                  <p:cNvGrpSpPr/>
                  <p:nvPr/>
                </p:nvGrpSpPr>
                <p:grpSpPr>
                  <a:xfrm>
                    <a:off x="6897580" y="4082211"/>
                    <a:ext cx="2871053" cy="2764039"/>
                    <a:chOff x="9401429" y="1559479"/>
                    <a:chExt cx="3285374" cy="5253681"/>
                  </a:xfrm>
                </p:grpSpPr>
                <p:grpSp>
                  <p:nvGrpSpPr>
                    <p:cNvPr id="502" name="Группа 501"/>
                    <p:cNvGrpSpPr/>
                    <p:nvPr/>
                  </p:nvGrpSpPr>
                  <p:grpSpPr>
                    <a:xfrm>
                      <a:off x="9401429" y="1559479"/>
                      <a:ext cx="3285374" cy="5253681"/>
                      <a:chOff x="6759623" y="3727167"/>
                      <a:chExt cx="2675681" cy="3113013"/>
                    </a:xfrm>
                  </p:grpSpPr>
                  <p:sp>
                    <p:nvSpPr>
                      <p:cNvPr id="507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59623" y="3767481"/>
                        <a:ext cx="2134158" cy="30726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08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06136" y="5669858"/>
                        <a:ext cx="1833906" cy="363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- прогноз нарушения 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ЛЭП </a:t>
                        </a: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(УГМС)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09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74325" y="3727167"/>
                        <a:ext cx="160638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Условные обозначения</a:t>
                        </a:r>
                      </a:p>
                    </p:txBody>
                  </p:sp>
                  <p:sp>
                    <p:nvSpPr>
                      <p:cNvPr id="510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87581" y="6232909"/>
                        <a:ext cx="1609849" cy="209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11" name="TextBox 10"/>
                      <p:cNvSpPr txBox="1"/>
                      <p:nvPr/>
                    </p:nvSpPr>
                    <p:spPr>
                      <a:xfrm>
                        <a:off x="6844151" y="6597757"/>
                        <a:ext cx="591514" cy="20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>
                        <a:softEdge rad="63500"/>
                      </a:effectLst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000" dirty="0" smtClean="0">
                            <a:solidFill>
                              <a:prstClr val="black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Город</a:t>
                        </a:r>
                        <a:endParaRPr lang="ru-RU" sz="1000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2" name="Полилиния 511"/>
                      <p:cNvSpPr/>
                      <p:nvPr/>
                    </p:nvSpPr>
                    <p:spPr>
                      <a:xfrm>
                        <a:off x="6881233" y="5740396"/>
                        <a:ext cx="324905" cy="204788"/>
                      </a:xfrm>
                      <a:custGeom>
                        <a:avLst/>
                        <a:gdLst>
                          <a:gd name="connsiteX0" fmla="*/ 42863 w 324905"/>
                          <a:gd name="connsiteY0" fmla="*/ 28575 h 204788"/>
                          <a:gd name="connsiteX1" fmla="*/ 47625 w 324905"/>
                          <a:gd name="connsiteY1" fmla="*/ 4763 h 204788"/>
                          <a:gd name="connsiteX2" fmla="*/ 61913 w 324905"/>
                          <a:gd name="connsiteY2" fmla="*/ 0 h 204788"/>
                          <a:gd name="connsiteX3" fmla="*/ 95250 w 324905"/>
                          <a:gd name="connsiteY3" fmla="*/ 4763 h 204788"/>
                          <a:gd name="connsiteX4" fmla="*/ 200025 w 324905"/>
                          <a:gd name="connsiteY4" fmla="*/ 9525 h 204788"/>
                          <a:gd name="connsiteX5" fmla="*/ 252413 w 324905"/>
                          <a:gd name="connsiteY5" fmla="*/ 14288 h 204788"/>
                          <a:gd name="connsiteX6" fmla="*/ 280988 w 324905"/>
                          <a:gd name="connsiteY6" fmla="*/ 23813 h 204788"/>
                          <a:gd name="connsiteX7" fmla="*/ 285750 w 324905"/>
                          <a:gd name="connsiteY7" fmla="*/ 52388 h 204788"/>
                          <a:gd name="connsiteX8" fmla="*/ 300038 w 324905"/>
                          <a:gd name="connsiteY8" fmla="*/ 57150 h 204788"/>
                          <a:gd name="connsiteX9" fmla="*/ 314325 w 324905"/>
                          <a:gd name="connsiteY9" fmla="*/ 66675 h 204788"/>
                          <a:gd name="connsiteX10" fmla="*/ 323850 w 324905"/>
                          <a:gd name="connsiteY10" fmla="*/ 80963 h 204788"/>
                          <a:gd name="connsiteX11" fmla="*/ 319088 w 324905"/>
                          <a:gd name="connsiteY11" fmla="*/ 180975 h 204788"/>
                          <a:gd name="connsiteX12" fmla="*/ 300038 w 324905"/>
                          <a:gd name="connsiteY12" fmla="*/ 185738 h 204788"/>
                          <a:gd name="connsiteX13" fmla="*/ 228600 w 324905"/>
                          <a:gd name="connsiteY13" fmla="*/ 190500 h 204788"/>
                          <a:gd name="connsiteX14" fmla="*/ 209550 w 324905"/>
                          <a:gd name="connsiteY14" fmla="*/ 195263 h 204788"/>
                          <a:gd name="connsiteX15" fmla="*/ 185738 w 324905"/>
                          <a:gd name="connsiteY15" fmla="*/ 200025 h 204788"/>
                          <a:gd name="connsiteX16" fmla="*/ 171450 w 324905"/>
                          <a:gd name="connsiteY16" fmla="*/ 204788 h 204788"/>
                          <a:gd name="connsiteX17" fmla="*/ 152400 w 324905"/>
                          <a:gd name="connsiteY17" fmla="*/ 190500 h 204788"/>
                          <a:gd name="connsiteX18" fmla="*/ 138113 w 324905"/>
                          <a:gd name="connsiteY18" fmla="*/ 180975 h 204788"/>
                          <a:gd name="connsiteX19" fmla="*/ 123825 w 324905"/>
                          <a:gd name="connsiteY19" fmla="*/ 166688 h 204788"/>
                          <a:gd name="connsiteX20" fmla="*/ 95250 w 324905"/>
                          <a:gd name="connsiteY20" fmla="*/ 152400 h 204788"/>
                          <a:gd name="connsiteX21" fmla="*/ 42863 w 324905"/>
                          <a:gd name="connsiteY21" fmla="*/ 147638 h 204788"/>
                          <a:gd name="connsiteX22" fmla="*/ 14288 w 324905"/>
                          <a:gd name="connsiteY22" fmla="*/ 133350 h 204788"/>
                          <a:gd name="connsiteX23" fmla="*/ 4763 w 324905"/>
                          <a:gd name="connsiteY23" fmla="*/ 119063 h 204788"/>
                          <a:gd name="connsiteX24" fmla="*/ 0 w 324905"/>
                          <a:gd name="connsiteY24" fmla="*/ 104775 h 204788"/>
                          <a:gd name="connsiteX25" fmla="*/ 19050 w 324905"/>
                          <a:gd name="connsiteY25" fmla="*/ 42863 h 204788"/>
                          <a:gd name="connsiteX26" fmla="*/ 42863 w 324905"/>
                          <a:gd name="connsiteY26" fmla="*/ 28575 h 204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8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513" name="Прямоугольник 512"/>
                      <p:cNvSpPr/>
                      <p:nvPr/>
                    </p:nvSpPr>
                    <p:spPr>
                      <a:xfrm>
                        <a:off x="6789967" y="6011515"/>
                        <a:ext cx="527227" cy="1381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8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321/20</a:t>
                        </a:r>
                      </a:p>
                    </p:txBody>
                  </p:sp>
                  <p:sp>
                    <p:nvSpPr>
                      <p:cNvPr id="514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49111" y="6567185"/>
                        <a:ext cx="1831079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муниципальное образование</a:t>
                        </a:r>
                      </a:p>
                    </p:txBody>
                  </p:sp>
                  <p:sp>
                    <p:nvSpPr>
                      <p:cNvPr id="515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8811" y="4751625"/>
                        <a:ext cx="189649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линии электропередач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6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66267" y="5973077"/>
                        <a:ext cx="1898652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</a:t>
                        </a: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протяженность ЛЭП/ТП (шт.)</a:t>
                        </a:r>
                      </a:p>
                    </p:txBody>
                  </p:sp>
                </p:grpSp>
                <p:sp>
                  <p:nvSpPr>
                    <p:cNvPr id="503" name="Скругленный прямоугольник 502"/>
                    <p:cNvSpPr/>
                    <p:nvPr/>
                  </p:nvSpPr>
                  <p:spPr>
                    <a:xfrm>
                      <a:off x="9637258" y="6127238"/>
                      <a:ext cx="282820" cy="225201"/>
                    </a:xfrm>
                    <a:prstGeom prst="round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p:txBody>
                </p:sp>
                <p:sp>
                  <p:nvSpPr>
                    <p:cNvPr id="50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08980" y="5925488"/>
                      <a:ext cx="2202328" cy="54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80200" tIns="40101" rIns="80200" bIns="40101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5547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износ электроэнергетических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 </a:t>
                      </a:r>
                    </a:p>
                  </p:txBody>
                </p:sp>
                <p:sp>
                  <p:nvSpPr>
                    <p:cNvPr id="505" name="Прямоугольник 504"/>
                    <p:cNvSpPr/>
                    <p:nvPr/>
                  </p:nvSpPr>
                  <p:spPr>
                    <a:xfrm>
                      <a:off x="9438681" y="5747122"/>
                      <a:ext cx="658385" cy="230603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68571" tIns="34286" rIns="68571" bIns="34286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0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19/330</a:t>
                      </a:r>
                    </a:p>
                  </p:txBody>
                </p:sp>
                <p:sp>
                  <p:nvSpPr>
                    <p:cNvPr id="50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25082" y="5647837"/>
                      <a:ext cx="1868848" cy="3972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73" tIns="63988" rIns="127973" bIns="63988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кол-во домов /населения</a:t>
                      </a:r>
                    </a:p>
                  </p:txBody>
                </p:sp>
              </p:grpSp>
              <p:sp>
                <p:nvSpPr>
                  <p:cNvPr id="49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35606" y="5464351"/>
                    <a:ext cx="1948620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количество </a:t>
                    </a:r>
                    <a:r>
                      <a:rPr lang="ru-RU" altLang="ru-RU" sz="1000" kern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осадков (УГМС), </a:t>
                    </a: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мм</a:t>
                    </a:r>
                  </a:p>
                </p:txBody>
              </p:sp>
              <p:sp>
                <p:nvSpPr>
                  <p:cNvPr id="499" name="TextBox 23"/>
                  <p:cNvSpPr txBox="1"/>
                  <p:nvPr/>
                </p:nvSpPr>
                <p:spPr>
                  <a:xfrm>
                    <a:off x="7029503" y="5479167"/>
                    <a:ext cx="383894" cy="181751"/>
                  </a:xfrm>
                  <a:prstGeom prst="rect">
                    <a:avLst/>
                  </a:prstGeom>
                  <a:solidFill>
                    <a:srgbClr val="4F81BD">
                      <a:lumMod val="75000"/>
                    </a:srgbClr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1000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00" name="TextBox 23"/>
                  <p:cNvSpPr txBox="1"/>
                  <p:nvPr/>
                </p:nvSpPr>
                <p:spPr>
                  <a:xfrm>
                    <a:off x="7041092" y="5647261"/>
                    <a:ext cx="372305" cy="181751"/>
                  </a:xfrm>
                  <a:prstGeom prst="rect">
                    <a:avLst/>
                  </a:prstGeom>
                  <a:solidFill>
                    <a:srgbClr val="FF9900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15</a:t>
                    </a:r>
                    <a:endPara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857" y="5637358"/>
                    <a:ext cx="1659776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порывы ветра (УГМС), м/с</a:t>
                    </a:r>
                  </a:p>
                </p:txBody>
              </p:sp>
            </p:grpSp>
            <p:pic>
              <p:nvPicPr>
                <p:cNvPr id="495" name="Рисунок 49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0671" y="5312003"/>
                  <a:ext cx="534813" cy="994204"/>
                </a:xfrm>
                <a:prstGeom prst="rect">
                  <a:avLst/>
                </a:prstGeom>
              </p:spPr>
            </p:pic>
          </p:grpSp>
          <p:sp>
            <p:nvSpPr>
              <p:cNvPr id="493" name="Text Box 97"/>
              <p:cNvSpPr txBox="1">
                <a:spLocks noChangeArrowheads="1"/>
              </p:cNvSpPr>
              <p:nvPr/>
            </p:nvSpPr>
            <p:spPr bwMode="auto">
              <a:xfrm>
                <a:off x="9904929" y="2603355"/>
                <a:ext cx="1676643" cy="28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8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порывы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ветра, м/с</a:t>
                </a:r>
              </a:p>
            </p:txBody>
          </p:sp>
        </p:grpSp>
        <p:pic>
          <p:nvPicPr>
            <p:cNvPr id="49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544" y="2614316"/>
              <a:ext cx="174299" cy="1638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0" name="Группа 399"/>
          <p:cNvGrpSpPr/>
          <p:nvPr/>
        </p:nvGrpSpPr>
        <p:grpSpPr>
          <a:xfrm>
            <a:off x="3504406" y="2876928"/>
            <a:ext cx="1448529" cy="688703"/>
            <a:chOff x="6826014" y="3829284"/>
            <a:chExt cx="1448340" cy="688862"/>
          </a:xfrm>
        </p:grpSpPr>
        <p:sp>
          <p:nvSpPr>
            <p:cNvPr id="401" name="TextBox 10"/>
            <p:cNvSpPr txBox="1"/>
            <p:nvPr/>
          </p:nvSpPr>
          <p:spPr>
            <a:xfrm>
              <a:off x="6852139" y="3829284"/>
              <a:ext cx="1422215" cy="20308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194" tIns="39598" rIns="79194" bIns="39598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Актанышский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02" name="TextBox 23"/>
            <p:cNvSpPr txBox="1"/>
            <p:nvPr/>
          </p:nvSpPr>
          <p:spPr>
            <a:xfrm>
              <a:off x="7089735" y="3994378"/>
              <a:ext cx="476735" cy="24512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03" name="TextBox 23"/>
            <p:cNvSpPr txBox="1"/>
            <p:nvPr/>
          </p:nvSpPr>
          <p:spPr>
            <a:xfrm>
              <a:off x="7483232" y="3999139"/>
              <a:ext cx="656135" cy="25056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587" tIns="52795" rIns="105587" bIns="52795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404" name="Скругленный прямоугольник 403"/>
            <p:cNvSpPr/>
            <p:nvPr/>
          </p:nvSpPr>
          <p:spPr>
            <a:xfrm>
              <a:off x="7726192" y="4182494"/>
              <a:ext cx="341598" cy="14741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Прямоугольник 404"/>
            <p:cNvSpPr/>
            <p:nvPr/>
          </p:nvSpPr>
          <p:spPr bwMode="auto">
            <a:xfrm>
              <a:off x="6826014" y="4187463"/>
              <a:ext cx="882534" cy="13153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4815" tIns="4168" rIns="74815" bIns="4168" rtlCol="0" anchor="ctr">
              <a:spAutoFit/>
            </a:bodyPr>
            <a:lstStyle/>
            <a:p>
              <a:pPr algn="ctr" defTabSz="10581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1292/447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Прямоугольник 405"/>
            <p:cNvSpPr/>
            <p:nvPr/>
          </p:nvSpPr>
          <p:spPr bwMode="auto">
            <a:xfrm>
              <a:off x="6826028" y="4352084"/>
              <a:ext cx="1235927" cy="1660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674" tIns="62838" rIns="125674" bIns="6283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12759/26911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8" name="Рисунок 40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88437" t="7778" r="312" b="87778"/>
          <a:stretch/>
        </p:blipFill>
        <p:spPr>
          <a:xfrm>
            <a:off x="75614" y="645055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69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" y="730835"/>
            <a:ext cx="12191005" cy="612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1460283" y="77262"/>
            <a:ext cx="625919" cy="526555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317" y="-7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4" tIns="38748" rIns="77494" bIns="38748" anchor="ctr"/>
          <a:lstStyle>
            <a:defPPr>
              <a:defRPr lang="ru-RU"/>
            </a:defPPr>
            <a:lvl1pPr algn="ctr" defTabSz="778206"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>
                <a:latin typeface="Times New Roman" pitchFamily="18" charset="0"/>
              </a:rPr>
              <a:t>ИНФОРМАЦИОННЫЕ МАТЕРИАЛЫ ПО ПОРЫВАМ ВЕТРА </a:t>
            </a:r>
          </a:p>
          <a:p>
            <a:r>
              <a:rPr lang="ru-RU" dirty="0">
                <a:latin typeface="Times New Roman" pitchFamily="18" charset="0"/>
              </a:rPr>
              <a:t>НА ТЕРРИТОРИИ </a:t>
            </a:r>
            <a:r>
              <a:rPr lang="ru-RU" dirty="0" smtClean="0">
                <a:latin typeface="Times New Roman" pitchFamily="18" charset="0"/>
              </a:rPr>
              <a:t>АЛЬМЕТЬЕВСКОГО РАЙОНА </a:t>
            </a:r>
            <a:r>
              <a:rPr lang="ru-RU" dirty="0">
                <a:latin typeface="Times New Roman" pitchFamily="18" charset="0"/>
              </a:rPr>
              <a:t>РЕСПУБЛИКИ ТАТАРСТАН</a:t>
            </a:r>
          </a:p>
          <a:p>
            <a:r>
              <a:rPr lang="ru-RU" dirty="0">
                <a:latin typeface="Times New Roman" pitchFamily="18" charset="0"/>
              </a:rPr>
              <a:t>(РИСК НАРУШЕНИЯ ЭЛЕКТРОСНАБЖЕНИЯ</a:t>
            </a:r>
            <a:r>
              <a:rPr lang="ru-RU" altLang="ru-RU" dirty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489" name="Группа 488"/>
          <p:cNvGrpSpPr/>
          <p:nvPr/>
        </p:nvGrpSpPr>
        <p:grpSpPr>
          <a:xfrm>
            <a:off x="9333971" y="2428562"/>
            <a:ext cx="3228099" cy="3744488"/>
            <a:chOff x="9295606" y="2428506"/>
            <a:chExt cx="3228099" cy="3744488"/>
          </a:xfrm>
        </p:grpSpPr>
        <p:grpSp>
          <p:nvGrpSpPr>
            <p:cNvPr id="490" name="Группа 489"/>
            <p:cNvGrpSpPr/>
            <p:nvPr/>
          </p:nvGrpSpPr>
          <p:grpSpPr>
            <a:xfrm>
              <a:off x="9295606" y="2428506"/>
              <a:ext cx="3228099" cy="3744488"/>
              <a:chOff x="9598692" y="2296552"/>
              <a:chExt cx="3228099" cy="3744489"/>
            </a:xfrm>
          </p:grpSpPr>
          <p:grpSp>
            <p:nvGrpSpPr>
              <p:cNvPr id="492" name="Группа 491"/>
              <p:cNvGrpSpPr/>
              <p:nvPr/>
            </p:nvGrpSpPr>
            <p:grpSpPr>
              <a:xfrm>
                <a:off x="9598692" y="2296552"/>
                <a:ext cx="3228099" cy="3744489"/>
                <a:chOff x="7765304" y="4457439"/>
                <a:chExt cx="3228519" cy="3743622"/>
              </a:xfrm>
            </p:grpSpPr>
            <p:grpSp>
              <p:nvGrpSpPr>
                <p:cNvPr id="494" name="Группа 493"/>
                <p:cNvGrpSpPr/>
                <p:nvPr/>
              </p:nvGrpSpPr>
              <p:grpSpPr>
                <a:xfrm>
                  <a:off x="7765304" y="4457439"/>
                  <a:ext cx="3228519" cy="3743622"/>
                  <a:chOff x="6897580" y="4082211"/>
                  <a:chExt cx="2871053" cy="2764039"/>
                </a:xfrm>
              </p:grpSpPr>
              <p:sp>
                <p:nvSpPr>
                  <p:cNvPr id="49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6917" y="6209278"/>
                    <a:ext cx="1460940" cy="1521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2" tIns="63992" rIns="127982" bIns="63992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altLang="ru-RU" sz="50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97" name="Группа 496"/>
                  <p:cNvGrpSpPr/>
                  <p:nvPr/>
                </p:nvGrpSpPr>
                <p:grpSpPr>
                  <a:xfrm>
                    <a:off x="6897580" y="4082211"/>
                    <a:ext cx="2871053" cy="2764039"/>
                    <a:chOff x="9401429" y="1559479"/>
                    <a:chExt cx="3285374" cy="5253681"/>
                  </a:xfrm>
                </p:grpSpPr>
                <p:grpSp>
                  <p:nvGrpSpPr>
                    <p:cNvPr id="502" name="Группа 501"/>
                    <p:cNvGrpSpPr/>
                    <p:nvPr/>
                  </p:nvGrpSpPr>
                  <p:grpSpPr>
                    <a:xfrm>
                      <a:off x="9401429" y="1559479"/>
                      <a:ext cx="3285374" cy="5253681"/>
                      <a:chOff x="6759623" y="3727167"/>
                      <a:chExt cx="2675681" cy="3113013"/>
                    </a:xfrm>
                  </p:grpSpPr>
                  <p:sp>
                    <p:nvSpPr>
                      <p:cNvPr id="507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59623" y="3767481"/>
                        <a:ext cx="2134158" cy="30726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08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06136" y="5669858"/>
                        <a:ext cx="1833906" cy="363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- прогноз нарушения 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ЛЭП </a:t>
                        </a: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(УГМС)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09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74325" y="3727167"/>
                        <a:ext cx="160638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Условные обозначения</a:t>
                        </a:r>
                      </a:p>
                    </p:txBody>
                  </p:sp>
                  <p:sp>
                    <p:nvSpPr>
                      <p:cNvPr id="510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87581" y="6232909"/>
                        <a:ext cx="1609849" cy="209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11" name="TextBox 10"/>
                      <p:cNvSpPr txBox="1"/>
                      <p:nvPr/>
                    </p:nvSpPr>
                    <p:spPr>
                      <a:xfrm>
                        <a:off x="6844151" y="6597757"/>
                        <a:ext cx="591514" cy="20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>
                        <a:softEdge rad="63500"/>
                      </a:effectLst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000" dirty="0" smtClean="0">
                            <a:solidFill>
                              <a:prstClr val="black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Город</a:t>
                        </a:r>
                        <a:endParaRPr lang="ru-RU" sz="1000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2" name="Полилиния 511"/>
                      <p:cNvSpPr/>
                      <p:nvPr/>
                    </p:nvSpPr>
                    <p:spPr>
                      <a:xfrm>
                        <a:off x="6881233" y="5740396"/>
                        <a:ext cx="324905" cy="204788"/>
                      </a:xfrm>
                      <a:custGeom>
                        <a:avLst/>
                        <a:gdLst>
                          <a:gd name="connsiteX0" fmla="*/ 42863 w 324905"/>
                          <a:gd name="connsiteY0" fmla="*/ 28575 h 204788"/>
                          <a:gd name="connsiteX1" fmla="*/ 47625 w 324905"/>
                          <a:gd name="connsiteY1" fmla="*/ 4763 h 204788"/>
                          <a:gd name="connsiteX2" fmla="*/ 61913 w 324905"/>
                          <a:gd name="connsiteY2" fmla="*/ 0 h 204788"/>
                          <a:gd name="connsiteX3" fmla="*/ 95250 w 324905"/>
                          <a:gd name="connsiteY3" fmla="*/ 4763 h 204788"/>
                          <a:gd name="connsiteX4" fmla="*/ 200025 w 324905"/>
                          <a:gd name="connsiteY4" fmla="*/ 9525 h 204788"/>
                          <a:gd name="connsiteX5" fmla="*/ 252413 w 324905"/>
                          <a:gd name="connsiteY5" fmla="*/ 14288 h 204788"/>
                          <a:gd name="connsiteX6" fmla="*/ 280988 w 324905"/>
                          <a:gd name="connsiteY6" fmla="*/ 23813 h 204788"/>
                          <a:gd name="connsiteX7" fmla="*/ 285750 w 324905"/>
                          <a:gd name="connsiteY7" fmla="*/ 52388 h 204788"/>
                          <a:gd name="connsiteX8" fmla="*/ 300038 w 324905"/>
                          <a:gd name="connsiteY8" fmla="*/ 57150 h 204788"/>
                          <a:gd name="connsiteX9" fmla="*/ 314325 w 324905"/>
                          <a:gd name="connsiteY9" fmla="*/ 66675 h 204788"/>
                          <a:gd name="connsiteX10" fmla="*/ 323850 w 324905"/>
                          <a:gd name="connsiteY10" fmla="*/ 80963 h 204788"/>
                          <a:gd name="connsiteX11" fmla="*/ 319088 w 324905"/>
                          <a:gd name="connsiteY11" fmla="*/ 180975 h 204788"/>
                          <a:gd name="connsiteX12" fmla="*/ 300038 w 324905"/>
                          <a:gd name="connsiteY12" fmla="*/ 185738 h 204788"/>
                          <a:gd name="connsiteX13" fmla="*/ 228600 w 324905"/>
                          <a:gd name="connsiteY13" fmla="*/ 190500 h 204788"/>
                          <a:gd name="connsiteX14" fmla="*/ 209550 w 324905"/>
                          <a:gd name="connsiteY14" fmla="*/ 195263 h 204788"/>
                          <a:gd name="connsiteX15" fmla="*/ 185738 w 324905"/>
                          <a:gd name="connsiteY15" fmla="*/ 200025 h 204788"/>
                          <a:gd name="connsiteX16" fmla="*/ 171450 w 324905"/>
                          <a:gd name="connsiteY16" fmla="*/ 204788 h 204788"/>
                          <a:gd name="connsiteX17" fmla="*/ 152400 w 324905"/>
                          <a:gd name="connsiteY17" fmla="*/ 190500 h 204788"/>
                          <a:gd name="connsiteX18" fmla="*/ 138113 w 324905"/>
                          <a:gd name="connsiteY18" fmla="*/ 180975 h 204788"/>
                          <a:gd name="connsiteX19" fmla="*/ 123825 w 324905"/>
                          <a:gd name="connsiteY19" fmla="*/ 166688 h 204788"/>
                          <a:gd name="connsiteX20" fmla="*/ 95250 w 324905"/>
                          <a:gd name="connsiteY20" fmla="*/ 152400 h 204788"/>
                          <a:gd name="connsiteX21" fmla="*/ 42863 w 324905"/>
                          <a:gd name="connsiteY21" fmla="*/ 147638 h 204788"/>
                          <a:gd name="connsiteX22" fmla="*/ 14288 w 324905"/>
                          <a:gd name="connsiteY22" fmla="*/ 133350 h 204788"/>
                          <a:gd name="connsiteX23" fmla="*/ 4763 w 324905"/>
                          <a:gd name="connsiteY23" fmla="*/ 119063 h 204788"/>
                          <a:gd name="connsiteX24" fmla="*/ 0 w 324905"/>
                          <a:gd name="connsiteY24" fmla="*/ 104775 h 204788"/>
                          <a:gd name="connsiteX25" fmla="*/ 19050 w 324905"/>
                          <a:gd name="connsiteY25" fmla="*/ 42863 h 204788"/>
                          <a:gd name="connsiteX26" fmla="*/ 42863 w 324905"/>
                          <a:gd name="connsiteY26" fmla="*/ 28575 h 204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8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513" name="Прямоугольник 512"/>
                      <p:cNvSpPr/>
                      <p:nvPr/>
                    </p:nvSpPr>
                    <p:spPr>
                      <a:xfrm>
                        <a:off x="6789967" y="6011515"/>
                        <a:ext cx="527227" cy="1381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8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321/20</a:t>
                        </a:r>
                      </a:p>
                    </p:txBody>
                  </p:sp>
                  <p:sp>
                    <p:nvSpPr>
                      <p:cNvPr id="514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49111" y="6567185"/>
                        <a:ext cx="1831079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муниципальное образование</a:t>
                        </a:r>
                      </a:p>
                    </p:txBody>
                  </p:sp>
                  <p:sp>
                    <p:nvSpPr>
                      <p:cNvPr id="515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8811" y="4751625"/>
                        <a:ext cx="189649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линии электропередач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6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66267" y="5973077"/>
                        <a:ext cx="1898652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</a:t>
                        </a: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протяженность ЛЭП/ТП (шт.)</a:t>
                        </a:r>
                      </a:p>
                    </p:txBody>
                  </p:sp>
                </p:grpSp>
                <p:sp>
                  <p:nvSpPr>
                    <p:cNvPr id="503" name="Скругленный прямоугольник 502"/>
                    <p:cNvSpPr/>
                    <p:nvPr/>
                  </p:nvSpPr>
                  <p:spPr>
                    <a:xfrm>
                      <a:off x="9637258" y="6127238"/>
                      <a:ext cx="282820" cy="225201"/>
                    </a:xfrm>
                    <a:prstGeom prst="round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p:txBody>
                </p:sp>
                <p:sp>
                  <p:nvSpPr>
                    <p:cNvPr id="50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08980" y="5925488"/>
                      <a:ext cx="2202328" cy="54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80200" tIns="40101" rIns="80200" bIns="40101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5547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износ электроэнергетических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 </a:t>
                      </a:r>
                    </a:p>
                  </p:txBody>
                </p:sp>
                <p:sp>
                  <p:nvSpPr>
                    <p:cNvPr id="505" name="Прямоугольник 504"/>
                    <p:cNvSpPr/>
                    <p:nvPr/>
                  </p:nvSpPr>
                  <p:spPr>
                    <a:xfrm>
                      <a:off x="9438681" y="5747122"/>
                      <a:ext cx="658385" cy="230603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68571" tIns="34286" rIns="68571" bIns="34286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0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19/330</a:t>
                      </a:r>
                    </a:p>
                  </p:txBody>
                </p:sp>
                <p:sp>
                  <p:nvSpPr>
                    <p:cNvPr id="50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25082" y="5647837"/>
                      <a:ext cx="1868848" cy="3972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73" tIns="63988" rIns="127973" bIns="63988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кол-во домов /населения</a:t>
                      </a:r>
                    </a:p>
                  </p:txBody>
                </p:sp>
              </p:grpSp>
              <p:sp>
                <p:nvSpPr>
                  <p:cNvPr id="49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35606" y="5464351"/>
                    <a:ext cx="1948620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количество </a:t>
                    </a:r>
                    <a:r>
                      <a:rPr lang="ru-RU" altLang="ru-RU" sz="1000" kern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осадков (УГМС), </a:t>
                    </a: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мм</a:t>
                    </a:r>
                  </a:p>
                </p:txBody>
              </p:sp>
              <p:sp>
                <p:nvSpPr>
                  <p:cNvPr id="499" name="TextBox 23"/>
                  <p:cNvSpPr txBox="1"/>
                  <p:nvPr/>
                </p:nvSpPr>
                <p:spPr>
                  <a:xfrm>
                    <a:off x="7029503" y="5479167"/>
                    <a:ext cx="383894" cy="181751"/>
                  </a:xfrm>
                  <a:prstGeom prst="rect">
                    <a:avLst/>
                  </a:prstGeom>
                  <a:solidFill>
                    <a:srgbClr val="4F81BD">
                      <a:lumMod val="75000"/>
                    </a:srgbClr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1000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00" name="TextBox 23"/>
                  <p:cNvSpPr txBox="1"/>
                  <p:nvPr/>
                </p:nvSpPr>
                <p:spPr>
                  <a:xfrm>
                    <a:off x="7041092" y="5647261"/>
                    <a:ext cx="372305" cy="181751"/>
                  </a:xfrm>
                  <a:prstGeom prst="rect">
                    <a:avLst/>
                  </a:prstGeom>
                  <a:solidFill>
                    <a:srgbClr val="FF9900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15</a:t>
                    </a:r>
                    <a:endPara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857" y="5637358"/>
                    <a:ext cx="1659776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порывы ветра (УГМС), м/с</a:t>
                    </a:r>
                  </a:p>
                </p:txBody>
              </p:sp>
            </p:grpSp>
            <p:pic>
              <p:nvPicPr>
                <p:cNvPr id="495" name="Рисунок 49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0671" y="5312003"/>
                  <a:ext cx="534813" cy="994204"/>
                </a:xfrm>
                <a:prstGeom prst="rect">
                  <a:avLst/>
                </a:prstGeom>
              </p:spPr>
            </p:pic>
          </p:grpSp>
          <p:sp>
            <p:nvSpPr>
              <p:cNvPr id="493" name="Text Box 97"/>
              <p:cNvSpPr txBox="1">
                <a:spLocks noChangeArrowheads="1"/>
              </p:cNvSpPr>
              <p:nvPr/>
            </p:nvSpPr>
            <p:spPr bwMode="auto">
              <a:xfrm>
                <a:off x="9904929" y="2603355"/>
                <a:ext cx="1676643" cy="28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8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порывы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ветра, м/с</a:t>
                </a:r>
              </a:p>
            </p:txBody>
          </p:sp>
        </p:grpSp>
        <p:pic>
          <p:nvPicPr>
            <p:cNvPr id="49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544" y="2614316"/>
              <a:ext cx="174299" cy="1638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0" name="Группа 399"/>
          <p:cNvGrpSpPr/>
          <p:nvPr/>
        </p:nvGrpSpPr>
        <p:grpSpPr>
          <a:xfrm>
            <a:off x="3428206" y="3943957"/>
            <a:ext cx="1422585" cy="640396"/>
            <a:chOff x="5923385" y="3754478"/>
            <a:chExt cx="1422400" cy="640544"/>
          </a:xfrm>
        </p:grpSpPr>
        <p:sp>
          <p:nvSpPr>
            <p:cNvPr id="401" name="TextBox 10"/>
            <p:cNvSpPr txBox="1"/>
            <p:nvPr/>
          </p:nvSpPr>
          <p:spPr>
            <a:xfrm>
              <a:off x="5923385" y="3754478"/>
              <a:ext cx="1422400" cy="203241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Альметьевский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02" name="TextBox 23"/>
            <p:cNvSpPr txBox="1"/>
            <p:nvPr/>
          </p:nvSpPr>
          <p:spPr>
            <a:xfrm>
              <a:off x="6262224" y="3871373"/>
              <a:ext cx="476797" cy="2453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03" name="TextBox 23"/>
            <p:cNvSpPr txBox="1"/>
            <p:nvPr/>
          </p:nvSpPr>
          <p:spPr>
            <a:xfrm>
              <a:off x="6655700" y="3876202"/>
              <a:ext cx="656220" cy="24533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404" name="Скругленный прямоугольник 403"/>
            <p:cNvSpPr/>
            <p:nvPr/>
          </p:nvSpPr>
          <p:spPr>
            <a:xfrm>
              <a:off x="6898685" y="4059448"/>
              <a:ext cx="341642" cy="147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Прямоугольник 404"/>
            <p:cNvSpPr/>
            <p:nvPr/>
          </p:nvSpPr>
          <p:spPr bwMode="auto">
            <a:xfrm>
              <a:off x="5998406" y="4064415"/>
              <a:ext cx="882649" cy="131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2425,1/855</a:t>
              </a:r>
              <a:endPara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Прямоугольник 405"/>
            <p:cNvSpPr/>
            <p:nvPr/>
          </p:nvSpPr>
          <p:spPr bwMode="auto">
            <a:xfrm>
              <a:off x="5998469" y="4228998"/>
              <a:ext cx="1236088" cy="16602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28893/212822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8" name="Рисунок 40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88437" t="7778" r="312" b="87778"/>
          <a:stretch/>
        </p:blipFill>
        <p:spPr>
          <a:xfrm>
            <a:off x="75614" y="645055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961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7" y="722253"/>
            <a:ext cx="12197757" cy="613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1460283" y="77262"/>
            <a:ext cx="625919" cy="526555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4960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96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317" y="-77"/>
            <a:ext cx="12198349" cy="72327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4" tIns="38748" rIns="77494" bIns="38748" anchor="ctr"/>
          <a:lstStyle>
            <a:defPPr>
              <a:defRPr lang="ru-RU"/>
            </a:defPPr>
            <a:lvl1pPr algn="ctr" defTabSz="778206">
              <a:defRPr sz="1400">
                <a:solidFill>
                  <a:prstClr val="white"/>
                </a:solidFill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>
                <a:latin typeface="Times New Roman" pitchFamily="18" charset="0"/>
              </a:rPr>
              <a:t>ИНФОРМАЦИОННЫЕ МАТЕРИАЛЫ ПО ПОРЫВАМ ВЕТРА </a:t>
            </a:r>
          </a:p>
          <a:p>
            <a:r>
              <a:rPr lang="ru-RU" dirty="0">
                <a:latin typeface="Times New Roman" pitchFamily="18" charset="0"/>
              </a:rPr>
              <a:t>НА ТЕРРИТОРИИ </a:t>
            </a:r>
            <a:r>
              <a:rPr lang="ru-RU" dirty="0" smtClean="0">
                <a:latin typeface="Times New Roman" pitchFamily="18" charset="0"/>
              </a:rPr>
              <a:t>АЗНАКАЕВСКОГО РАЙОНА </a:t>
            </a:r>
            <a:r>
              <a:rPr lang="ru-RU" dirty="0">
                <a:latin typeface="Times New Roman" pitchFamily="18" charset="0"/>
              </a:rPr>
              <a:t>РЕСПУБЛИКИ ТАТАРСТАН</a:t>
            </a:r>
          </a:p>
          <a:p>
            <a:r>
              <a:rPr lang="ru-RU" dirty="0">
                <a:latin typeface="Times New Roman" pitchFamily="18" charset="0"/>
              </a:rPr>
              <a:t>(РИСК НАРУШЕНИЯ ЭЛЕКТРОСНАБЖЕНИЯ</a:t>
            </a:r>
            <a:r>
              <a:rPr lang="ru-RU" altLang="ru-RU" dirty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489" name="Группа 488"/>
          <p:cNvGrpSpPr/>
          <p:nvPr/>
        </p:nvGrpSpPr>
        <p:grpSpPr>
          <a:xfrm>
            <a:off x="9333971" y="2428562"/>
            <a:ext cx="3228099" cy="3744488"/>
            <a:chOff x="9295606" y="2428506"/>
            <a:chExt cx="3228099" cy="3744488"/>
          </a:xfrm>
        </p:grpSpPr>
        <p:grpSp>
          <p:nvGrpSpPr>
            <p:cNvPr id="490" name="Группа 489"/>
            <p:cNvGrpSpPr/>
            <p:nvPr/>
          </p:nvGrpSpPr>
          <p:grpSpPr>
            <a:xfrm>
              <a:off x="9295606" y="2428506"/>
              <a:ext cx="3228099" cy="3744488"/>
              <a:chOff x="9598692" y="2296552"/>
              <a:chExt cx="3228099" cy="3744489"/>
            </a:xfrm>
          </p:grpSpPr>
          <p:grpSp>
            <p:nvGrpSpPr>
              <p:cNvPr id="492" name="Группа 491"/>
              <p:cNvGrpSpPr/>
              <p:nvPr/>
            </p:nvGrpSpPr>
            <p:grpSpPr>
              <a:xfrm>
                <a:off x="9598692" y="2296552"/>
                <a:ext cx="3228099" cy="3744489"/>
                <a:chOff x="7765304" y="4457439"/>
                <a:chExt cx="3228519" cy="3743622"/>
              </a:xfrm>
            </p:grpSpPr>
            <p:grpSp>
              <p:nvGrpSpPr>
                <p:cNvPr id="494" name="Группа 493"/>
                <p:cNvGrpSpPr/>
                <p:nvPr/>
              </p:nvGrpSpPr>
              <p:grpSpPr>
                <a:xfrm>
                  <a:off x="7765304" y="4457439"/>
                  <a:ext cx="3228519" cy="3743622"/>
                  <a:chOff x="6897580" y="4082211"/>
                  <a:chExt cx="2871053" cy="2764039"/>
                </a:xfrm>
              </p:grpSpPr>
              <p:sp>
                <p:nvSpPr>
                  <p:cNvPr id="49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6917" y="6209278"/>
                    <a:ext cx="1460940" cy="1521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2" tIns="63992" rIns="127982" bIns="63992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altLang="ru-RU" sz="50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97" name="Группа 496"/>
                  <p:cNvGrpSpPr/>
                  <p:nvPr/>
                </p:nvGrpSpPr>
                <p:grpSpPr>
                  <a:xfrm>
                    <a:off x="6897580" y="4082211"/>
                    <a:ext cx="2871053" cy="2764039"/>
                    <a:chOff x="9401429" y="1559479"/>
                    <a:chExt cx="3285374" cy="5253681"/>
                  </a:xfrm>
                </p:grpSpPr>
                <p:grpSp>
                  <p:nvGrpSpPr>
                    <p:cNvPr id="502" name="Группа 501"/>
                    <p:cNvGrpSpPr/>
                    <p:nvPr/>
                  </p:nvGrpSpPr>
                  <p:grpSpPr>
                    <a:xfrm>
                      <a:off x="9401429" y="1559479"/>
                      <a:ext cx="3285374" cy="5253681"/>
                      <a:chOff x="6759623" y="3727167"/>
                      <a:chExt cx="2675681" cy="3113013"/>
                    </a:xfrm>
                  </p:grpSpPr>
                  <p:sp>
                    <p:nvSpPr>
                      <p:cNvPr id="507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59623" y="3767481"/>
                        <a:ext cx="2134158" cy="30726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08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06136" y="5669858"/>
                        <a:ext cx="1833906" cy="363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- прогноз нарушения 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ЛЭП </a:t>
                        </a: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(УГМС)</a:t>
                        </a: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09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74325" y="3727167"/>
                        <a:ext cx="160638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Условные обозначения</a:t>
                        </a:r>
                      </a:p>
                    </p:txBody>
                  </p:sp>
                  <p:sp>
                    <p:nvSpPr>
                      <p:cNvPr id="510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87581" y="6232909"/>
                        <a:ext cx="1609849" cy="209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altLang="ru-RU" sz="800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11" name="TextBox 10"/>
                      <p:cNvSpPr txBox="1"/>
                      <p:nvPr/>
                    </p:nvSpPr>
                    <p:spPr>
                      <a:xfrm>
                        <a:off x="6844151" y="6597757"/>
                        <a:ext cx="591514" cy="20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>
                        <a:softEdge rad="63500"/>
                      </a:effectLst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1000" dirty="0" smtClean="0">
                            <a:solidFill>
                              <a:prstClr val="black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Город</a:t>
                        </a:r>
                        <a:endParaRPr lang="ru-RU" sz="1000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2" name="Полилиния 511"/>
                      <p:cNvSpPr/>
                      <p:nvPr/>
                    </p:nvSpPr>
                    <p:spPr>
                      <a:xfrm>
                        <a:off x="6881233" y="5740396"/>
                        <a:ext cx="324905" cy="204788"/>
                      </a:xfrm>
                      <a:custGeom>
                        <a:avLst/>
                        <a:gdLst>
                          <a:gd name="connsiteX0" fmla="*/ 42863 w 324905"/>
                          <a:gd name="connsiteY0" fmla="*/ 28575 h 204788"/>
                          <a:gd name="connsiteX1" fmla="*/ 47625 w 324905"/>
                          <a:gd name="connsiteY1" fmla="*/ 4763 h 204788"/>
                          <a:gd name="connsiteX2" fmla="*/ 61913 w 324905"/>
                          <a:gd name="connsiteY2" fmla="*/ 0 h 204788"/>
                          <a:gd name="connsiteX3" fmla="*/ 95250 w 324905"/>
                          <a:gd name="connsiteY3" fmla="*/ 4763 h 204788"/>
                          <a:gd name="connsiteX4" fmla="*/ 200025 w 324905"/>
                          <a:gd name="connsiteY4" fmla="*/ 9525 h 204788"/>
                          <a:gd name="connsiteX5" fmla="*/ 252413 w 324905"/>
                          <a:gd name="connsiteY5" fmla="*/ 14288 h 204788"/>
                          <a:gd name="connsiteX6" fmla="*/ 280988 w 324905"/>
                          <a:gd name="connsiteY6" fmla="*/ 23813 h 204788"/>
                          <a:gd name="connsiteX7" fmla="*/ 285750 w 324905"/>
                          <a:gd name="connsiteY7" fmla="*/ 52388 h 204788"/>
                          <a:gd name="connsiteX8" fmla="*/ 300038 w 324905"/>
                          <a:gd name="connsiteY8" fmla="*/ 57150 h 204788"/>
                          <a:gd name="connsiteX9" fmla="*/ 314325 w 324905"/>
                          <a:gd name="connsiteY9" fmla="*/ 66675 h 204788"/>
                          <a:gd name="connsiteX10" fmla="*/ 323850 w 324905"/>
                          <a:gd name="connsiteY10" fmla="*/ 80963 h 204788"/>
                          <a:gd name="connsiteX11" fmla="*/ 319088 w 324905"/>
                          <a:gd name="connsiteY11" fmla="*/ 180975 h 204788"/>
                          <a:gd name="connsiteX12" fmla="*/ 300038 w 324905"/>
                          <a:gd name="connsiteY12" fmla="*/ 185738 h 204788"/>
                          <a:gd name="connsiteX13" fmla="*/ 228600 w 324905"/>
                          <a:gd name="connsiteY13" fmla="*/ 190500 h 204788"/>
                          <a:gd name="connsiteX14" fmla="*/ 209550 w 324905"/>
                          <a:gd name="connsiteY14" fmla="*/ 195263 h 204788"/>
                          <a:gd name="connsiteX15" fmla="*/ 185738 w 324905"/>
                          <a:gd name="connsiteY15" fmla="*/ 200025 h 204788"/>
                          <a:gd name="connsiteX16" fmla="*/ 171450 w 324905"/>
                          <a:gd name="connsiteY16" fmla="*/ 204788 h 204788"/>
                          <a:gd name="connsiteX17" fmla="*/ 152400 w 324905"/>
                          <a:gd name="connsiteY17" fmla="*/ 190500 h 204788"/>
                          <a:gd name="connsiteX18" fmla="*/ 138113 w 324905"/>
                          <a:gd name="connsiteY18" fmla="*/ 180975 h 204788"/>
                          <a:gd name="connsiteX19" fmla="*/ 123825 w 324905"/>
                          <a:gd name="connsiteY19" fmla="*/ 166688 h 204788"/>
                          <a:gd name="connsiteX20" fmla="*/ 95250 w 324905"/>
                          <a:gd name="connsiteY20" fmla="*/ 152400 h 204788"/>
                          <a:gd name="connsiteX21" fmla="*/ 42863 w 324905"/>
                          <a:gd name="connsiteY21" fmla="*/ 147638 h 204788"/>
                          <a:gd name="connsiteX22" fmla="*/ 14288 w 324905"/>
                          <a:gd name="connsiteY22" fmla="*/ 133350 h 204788"/>
                          <a:gd name="connsiteX23" fmla="*/ 4763 w 324905"/>
                          <a:gd name="connsiteY23" fmla="*/ 119063 h 204788"/>
                          <a:gd name="connsiteX24" fmla="*/ 0 w 324905"/>
                          <a:gd name="connsiteY24" fmla="*/ 104775 h 204788"/>
                          <a:gd name="connsiteX25" fmla="*/ 19050 w 324905"/>
                          <a:gd name="connsiteY25" fmla="*/ 42863 h 204788"/>
                          <a:gd name="connsiteX26" fmla="*/ 42863 w 324905"/>
                          <a:gd name="connsiteY26" fmla="*/ 28575 h 204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324905" h="204788">
                            <a:moveTo>
                              <a:pt x="42863" y="28575"/>
                            </a:moveTo>
                            <a:cubicBezTo>
                              <a:pt x="44450" y="20638"/>
                              <a:pt x="43135" y="11498"/>
                              <a:pt x="47625" y="4763"/>
                            </a:cubicBezTo>
                            <a:cubicBezTo>
                              <a:pt x="50410" y="586"/>
                              <a:pt x="56893" y="0"/>
                              <a:pt x="61913" y="0"/>
                            </a:cubicBezTo>
                            <a:cubicBezTo>
                              <a:pt x="73138" y="0"/>
                              <a:pt x="84138" y="3175"/>
                              <a:pt x="95250" y="4763"/>
                            </a:cubicBezTo>
                            <a:cubicBezTo>
                              <a:pt x="147969" y="22336"/>
                              <a:pt x="113804" y="14914"/>
                              <a:pt x="200025" y="9525"/>
                            </a:cubicBezTo>
                            <a:cubicBezTo>
                              <a:pt x="217488" y="11113"/>
                              <a:pt x="235145" y="11241"/>
                              <a:pt x="252413" y="14288"/>
                            </a:cubicBezTo>
                            <a:cubicBezTo>
                              <a:pt x="262300" y="16033"/>
                              <a:pt x="280988" y="23813"/>
                              <a:pt x="280988" y="23813"/>
                            </a:cubicBezTo>
                            <a:cubicBezTo>
                              <a:pt x="282575" y="33338"/>
                              <a:pt x="280959" y="44004"/>
                              <a:pt x="285750" y="52388"/>
                            </a:cubicBezTo>
                            <a:cubicBezTo>
                              <a:pt x="288241" y="56747"/>
                              <a:pt x="295548" y="54905"/>
                              <a:pt x="300038" y="57150"/>
                            </a:cubicBezTo>
                            <a:cubicBezTo>
                              <a:pt x="305157" y="59710"/>
                              <a:pt x="309563" y="63500"/>
                              <a:pt x="314325" y="66675"/>
                            </a:cubicBezTo>
                            <a:cubicBezTo>
                              <a:pt x="317500" y="71438"/>
                              <a:pt x="323612" y="75244"/>
                              <a:pt x="323850" y="80963"/>
                            </a:cubicBezTo>
                            <a:cubicBezTo>
                              <a:pt x="325240" y="114309"/>
                              <a:pt x="326484" y="148430"/>
                              <a:pt x="319088" y="180975"/>
                            </a:cubicBezTo>
                            <a:cubicBezTo>
                              <a:pt x="317637" y="187358"/>
                              <a:pt x="306548" y="185053"/>
                              <a:pt x="300038" y="185738"/>
                            </a:cubicBezTo>
                            <a:cubicBezTo>
                              <a:pt x="276304" y="188236"/>
                              <a:pt x="252413" y="188913"/>
                              <a:pt x="228600" y="190500"/>
                            </a:cubicBezTo>
                            <a:cubicBezTo>
                              <a:pt x="222250" y="192088"/>
                              <a:pt x="215940" y="193843"/>
                              <a:pt x="209550" y="195263"/>
                            </a:cubicBezTo>
                            <a:cubicBezTo>
                              <a:pt x="201648" y="197019"/>
                              <a:pt x="193591" y="198062"/>
                              <a:pt x="185738" y="200025"/>
                            </a:cubicBezTo>
                            <a:cubicBezTo>
                              <a:pt x="180868" y="201243"/>
                              <a:pt x="176213" y="203200"/>
                              <a:pt x="171450" y="204788"/>
                            </a:cubicBezTo>
                            <a:cubicBezTo>
                              <a:pt x="165100" y="200025"/>
                              <a:pt x="158859" y="195114"/>
                              <a:pt x="152400" y="190500"/>
                            </a:cubicBezTo>
                            <a:cubicBezTo>
                              <a:pt x="147743" y="187173"/>
                              <a:pt x="142510" y="184639"/>
                              <a:pt x="138113" y="180975"/>
                            </a:cubicBezTo>
                            <a:cubicBezTo>
                              <a:pt x="132939" y="176663"/>
                              <a:pt x="128999" y="171000"/>
                              <a:pt x="123825" y="166688"/>
                            </a:cubicBezTo>
                            <a:cubicBezTo>
                              <a:pt x="116019" y="160183"/>
                              <a:pt x="105619" y="153881"/>
                              <a:pt x="95250" y="152400"/>
                            </a:cubicBezTo>
                            <a:cubicBezTo>
                              <a:pt x="77892" y="149920"/>
                              <a:pt x="60325" y="149225"/>
                              <a:pt x="42863" y="147638"/>
                            </a:cubicBezTo>
                            <a:cubicBezTo>
                              <a:pt x="31242" y="143764"/>
                              <a:pt x="23520" y="142582"/>
                              <a:pt x="14288" y="133350"/>
                            </a:cubicBezTo>
                            <a:cubicBezTo>
                              <a:pt x="10241" y="129303"/>
                              <a:pt x="7323" y="124182"/>
                              <a:pt x="4763" y="119063"/>
                            </a:cubicBezTo>
                            <a:cubicBezTo>
                              <a:pt x="2518" y="114573"/>
                              <a:pt x="1588" y="109538"/>
                              <a:pt x="0" y="104775"/>
                            </a:cubicBezTo>
                            <a:cubicBezTo>
                              <a:pt x="5433" y="50448"/>
                              <a:pt x="-6518" y="68431"/>
                              <a:pt x="19050" y="42863"/>
                            </a:cubicBezTo>
                            <a:lnTo>
                              <a:pt x="42863" y="28575"/>
                            </a:lnTo>
                            <a:close/>
                          </a:path>
                        </a:pathLst>
                      </a:custGeom>
                      <a:solidFill>
                        <a:srgbClr val="FF0000">
                          <a:alpha val="40000"/>
                        </a:srgbClr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ru-RU" sz="8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513" name="Прямоугольник 512"/>
                      <p:cNvSpPr/>
                      <p:nvPr/>
                    </p:nvSpPr>
                    <p:spPr>
                      <a:xfrm>
                        <a:off x="6789967" y="6011515"/>
                        <a:ext cx="527227" cy="1381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91232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sz="8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321/20</a:t>
                        </a:r>
                      </a:p>
                    </p:txBody>
                  </p:sp>
                  <p:sp>
                    <p:nvSpPr>
                      <p:cNvPr id="514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49111" y="6567185"/>
                        <a:ext cx="1831079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муниципальное образование</a:t>
                        </a:r>
                      </a:p>
                    </p:txBody>
                  </p:sp>
                  <p:sp>
                    <p:nvSpPr>
                      <p:cNvPr id="515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8811" y="4751625"/>
                        <a:ext cx="1896493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dirty="0" smtClean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линии электропередач</a:t>
                        </a:r>
                        <a:endPara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516" name="Text Box 9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66267" y="5973077"/>
                        <a:ext cx="1898652" cy="235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127985" tIns="63994" rIns="127985" bIns="63994">
                        <a:spAutoFit/>
                      </a:bodyPr>
                      <a:lstStyle>
                        <a:defPPr>
                          <a:defRPr lang="ru-RU"/>
                        </a:defPPr>
                        <a:lvl1pPr marL="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27242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54488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81736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0896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636191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163420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690663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217897" algn="l" defTabSz="1054488" rtl="0" eaLnBrk="1" latinLnBrk="0" hangingPunct="1">
                          <a:defRPr sz="21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ru-RU" altLang="ru-RU" sz="1000" kern="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- </a:t>
                        </a:r>
                        <a:r>
                          <a:rPr lang="ru-RU" altLang="ru-RU" sz="1000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протяженность ЛЭП/ТП (шт.)</a:t>
                        </a:r>
                      </a:p>
                    </p:txBody>
                  </p:sp>
                </p:grpSp>
                <p:sp>
                  <p:nvSpPr>
                    <p:cNvPr id="503" name="Скругленный прямоугольник 502"/>
                    <p:cNvSpPr/>
                    <p:nvPr/>
                  </p:nvSpPr>
                  <p:spPr>
                    <a:xfrm>
                      <a:off x="9637258" y="6127238"/>
                      <a:ext cx="282820" cy="225201"/>
                    </a:xfrm>
                    <a:prstGeom prst="round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p:txBody>
                </p:sp>
                <p:sp>
                  <p:nvSpPr>
                    <p:cNvPr id="50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08980" y="5925488"/>
                      <a:ext cx="2202328" cy="545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80200" tIns="40101" rIns="80200" bIns="40101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5547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износ электроэнергетических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 </a:t>
                      </a:r>
                    </a:p>
                  </p:txBody>
                </p:sp>
                <p:sp>
                  <p:nvSpPr>
                    <p:cNvPr id="505" name="Прямоугольник 504"/>
                    <p:cNvSpPr/>
                    <p:nvPr/>
                  </p:nvSpPr>
                  <p:spPr>
                    <a:xfrm>
                      <a:off x="9438681" y="5747122"/>
                      <a:ext cx="658385" cy="230603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68571" tIns="34286" rIns="68571" bIns="34286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0" dirty="0">
                          <a:solidFill>
                            <a:prstClr val="black"/>
                          </a:solidFill>
                          <a:cs typeface="Times New Roman" panose="02020603050405020304" pitchFamily="18" charset="0"/>
                        </a:rPr>
                        <a:t>19/330</a:t>
                      </a:r>
                    </a:p>
                  </p:txBody>
                </p:sp>
                <p:sp>
                  <p:nvSpPr>
                    <p:cNvPr id="50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25082" y="5647837"/>
                      <a:ext cx="1868848" cy="3972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73" tIns="63988" rIns="127973" bIns="63988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кол-во домов /населения</a:t>
                      </a:r>
                    </a:p>
                  </p:txBody>
                </p:sp>
              </p:grpSp>
              <p:sp>
                <p:nvSpPr>
                  <p:cNvPr id="49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35606" y="5464351"/>
                    <a:ext cx="1948620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количество </a:t>
                    </a:r>
                    <a:r>
                      <a:rPr lang="ru-RU" altLang="ru-RU" sz="1000" kern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осадков (УГМС), </a:t>
                    </a: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мм</a:t>
                    </a:r>
                  </a:p>
                </p:txBody>
              </p:sp>
              <p:sp>
                <p:nvSpPr>
                  <p:cNvPr id="499" name="TextBox 23"/>
                  <p:cNvSpPr txBox="1"/>
                  <p:nvPr/>
                </p:nvSpPr>
                <p:spPr>
                  <a:xfrm>
                    <a:off x="7029503" y="5479167"/>
                    <a:ext cx="383894" cy="181751"/>
                  </a:xfrm>
                  <a:prstGeom prst="rect">
                    <a:avLst/>
                  </a:prstGeom>
                  <a:solidFill>
                    <a:srgbClr val="4F81BD">
                      <a:lumMod val="75000"/>
                    </a:srgbClr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r>
                      <a:rPr lang="ru-RU" sz="1000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500" name="TextBox 23"/>
                  <p:cNvSpPr txBox="1"/>
                  <p:nvPr/>
                </p:nvSpPr>
                <p:spPr>
                  <a:xfrm>
                    <a:off x="7041092" y="5647261"/>
                    <a:ext cx="372305" cy="181751"/>
                  </a:xfrm>
                  <a:prstGeom prst="rect">
                    <a:avLst/>
                  </a:prstGeom>
                  <a:solidFill>
                    <a:srgbClr val="FF9900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15</a:t>
                    </a:r>
                    <a:endPara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857" y="5637358"/>
                    <a:ext cx="1659776" cy="185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95989" tIns="47996" rIns="95989" bIns="47996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порывы ветра (УГМС), м/с</a:t>
                    </a:r>
                  </a:p>
                </p:txBody>
              </p:sp>
            </p:grpSp>
            <p:pic>
              <p:nvPicPr>
                <p:cNvPr id="495" name="Рисунок 49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0671" y="5312003"/>
                  <a:ext cx="534813" cy="994204"/>
                </a:xfrm>
                <a:prstGeom prst="rect">
                  <a:avLst/>
                </a:prstGeom>
              </p:spPr>
            </p:pic>
          </p:grpSp>
          <p:sp>
            <p:nvSpPr>
              <p:cNvPr id="493" name="Text Box 97"/>
              <p:cNvSpPr txBox="1">
                <a:spLocks noChangeArrowheads="1"/>
              </p:cNvSpPr>
              <p:nvPr/>
            </p:nvSpPr>
            <p:spPr bwMode="auto">
              <a:xfrm>
                <a:off x="9904929" y="2603355"/>
                <a:ext cx="1676643" cy="28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8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порывы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ветра, м/с</a:t>
                </a:r>
              </a:p>
            </p:txBody>
          </p:sp>
        </p:grpSp>
        <p:pic>
          <p:nvPicPr>
            <p:cNvPr id="49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544" y="2614316"/>
              <a:ext cx="174299" cy="1638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0" name="Группа 399"/>
          <p:cNvGrpSpPr/>
          <p:nvPr/>
        </p:nvGrpSpPr>
        <p:grpSpPr>
          <a:xfrm>
            <a:off x="4037806" y="4426378"/>
            <a:ext cx="1422770" cy="647072"/>
            <a:chOff x="6913653" y="3765645"/>
            <a:chExt cx="1422400" cy="647372"/>
          </a:xfrm>
        </p:grpSpPr>
        <p:sp>
          <p:nvSpPr>
            <p:cNvPr id="401" name="TextBox 10"/>
            <p:cNvSpPr txBox="1"/>
            <p:nvPr/>
          </p:nvSpPr>
          <p:spPr>
            <a:xfrm>
              <a:off x="6913653" y="3765645"/>
              <a:ext cx="1422400" cy="203241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79399" tIns="39701" rIns="79399" bIns="39701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Азнакаевский р-н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02" name="TextBox 23"/>
            <p:cNvSpPr txBox="1"/>
            <p:nvPr/>
          </p:nvSpPr>
          <p:spPr>
            <a:xfrm>
              <a:off x="7121780" y="3879878"/>
              <a:ext cx="476797" cy="2453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900" b="1">
                  <a:solidFill>
                    <a:prstClr val="black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latin typeface="Times New Roman" pitchFamily="18" charset="0"/>
                  <a:cs typeface="Arial" charset="0"/>
                </a:rPr>
                <a:t>3</a:t>
              </a:r>
              <a:endParaRPr lang="ru-RU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03" name="TextBox 23"/>
            <p:cNvSpPr txBox="1"/>
            <p:nvPr/>
          </p:nvSpPr>
          <p:spPr>
            <a:xfrm>
              <a:off x="7634237" y="3884622"/>
              <a:ext cx="656220" cy="24533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05861" tIns="52931" rIns="105861" bIns="52931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>
                  <a:solidFill>
                    <a:prstClr val="black"/>
                  </a:solidFill>
                </a:rPr>
                <a:t>15-18</a:t>
              </a:r>
            </a:p>
          </p:txBody>
        </p:sp>
        <p:sp>
          <p:nvSpPr>
            <p:cNvPr id="404" name="Скругленный прямоугольник 403"/>
            <p:cNvSpPr/>
            <p:nvPr/>
          </p:nvSpPr>
          <p:spPr>
            <a:xfrm>
              <a:off x="7877264" y="4067970"/>
              <a:ext cx="341642" cy="1473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Прямоугольник 404"/>
            <p:cNvSpPr/>
            <p:nvPr/>
          </p:nvSpPr>
          <p:spPr bwMode="auto">
            <a:xfrm>
              <a:off x="6976976" y="4072937"/>
              <a:ext cx="882649" cy="131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5019" tIns="4169" rIns="75019" bIns="4169" rtlCol="0" anchor="ctr">
              <a:spAutoFit/>
            </a:bodyPr>
            <a:lstStyle/>
            <a:p>
              <a:pPr algn="ctr" defTabSz="1058623"/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1337,6/512</a:t>
              </a:r>
            </a:p>
          </p:txBody>
        </p:sp>
        <p:sp>
          <p:nvSpPr>
            <p:cNvPr id="406" name="Прямоугольник 405"/>
            <p:cNvSpPr/>
            <p:nvPr/>
          </p:nvSpPr>
          <p:spPr bwMode="auto">
            <a:xfrm>
              <a:off x="6976957" y="4246993"/>
              <a:ext cx="1236088" cy="16602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14" tIns="63008" rIns="126014" bIns="63008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13395/56676</a:t>
              </a:r>
              <a:endPara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8" name="Рисунок 40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88437" t="7778" r="312" b="87778"/>
          <a:stretch/>
        </p:blipFill>
        <p:spPr>
          <a:xfrm>
            <a:off x="75614" y="6450553"/>
            <a:ext cx="1461955" cy="3248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79382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2.xml><?xml version="1.0" encoding="utf-8"?>
<a:themeOverride xmlns:a="http://schemas.openxmlformats.org/drawingml/2006/main">
  <a:clrScheme name="Другая 3">
    <a:dk1>
      <a:srgbClr val="0070C0"/>
    </a:dk1>
    <a:lt1>
      <a:srgbClr val="0070C0"/>
    </a:lt1>
    <a:dk2>
      <a:srgbClr val="0070C0"/>
    </a:dk2>
    <a:lt2>
      <a:srgbClr val="0070C0"/>
    </a:lt2>
    <a:accent1>
      <a:srgbClr val="0070C0"/>
    </a:accent1>
    <a:accent2>
      <a:srgbClr val="0070C0"/>
    </a:accent2>
    <a:accent3>
      <a:srgbClr val="0070C0"/>
    </a:accent3>
    <a:accent4>
      <a:srgbClr val="0070C0"/>
    </a:accent4>
    <a:accent5>
      <a:srgbClr val="0070C0"/>
    </a:accent5>
    <a:accent6>
      <a:srgbClr val="0070C0"/>
    </a:accent6>
    <a:hlink>
      <a:srgbClr val="0070C0"/>
    </a:hlink>
    <a:folHlink>
      <a:srgbClr val="0070C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270432</TotalTime>
  <Words>1827</Words>
  <Application>Microsoft Office PowerPoint</Application>
  <PresentationFormat>Произвольный</PresentationFormat>
  <Paragraphs>583</Paragraphs>
  <Slides>21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21</vt:i4>
      </vt:variant>
    </vt:vector>
  </HeadingPairs>
  <TitlesOfParts>
    <vt:vector size="39" baseType="lpstr">
      <vt:lpstr>Arial</vt:lpstr>
      <vt:lpstr>Calibri</vt:lpstr>
      <vt:lpstr>Calibri Light</vt:lpstr>
      <vt:lpstr>Constantia</vt:lpstr>
      <vt:lpstr>Times New Roman</vt:lpstr>
      <vt:lpstr>Wingdings 2</vt:lpstr>
      <vt:lpstr>3_Поток</vt:lpstr>
      <vt:lpstr>35_Тема Office</vt:lpstr>
      <vt:lpstr>31_Тема Office</vt:lpstr>
      <vt:lpstr>32_Тема Office</vt:lpstr>
      <vt:lpstr>30_Тема Office</vt:lpstr>
      <vt:lpstr>37_Тема Office</vt:lpstr>
      <vt:lpstr>22_Тема Office</vt:lpstr>
      <vt:lpstr>29_Тема Office</vt:lpstr>
      <vt:lpstr>8_Тема Office</vt:lpstr>
      <vt:lpstr>19_Тема Office</vt:lpstr>
      <vt:lpstr>18_Тема Office</vt:lpstr>
      <vt:lpstr>16_Тема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Admin</cp:lastModifiedBy>
  <cp:revision>18057</cp:revision>
  <cp:lastPrinted>2022-04-13T12:15:18Z</cp:lastPrinted>
  <dcterms:created xsi:type="dcterms:W3CDTF">2016-06-03T06:31:21Z</dcterms:created>
  <dcterms:modified xsi:type="dcterms:W3CDTF">2025-11-05T04:52:04Z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