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theme/themeOverride11.xml" ContentType="application/vnd.openxmlformats-officedocument.themeOverride+xml"/>
  <Override PartName="/ppt/theme/themeOverride12.xml" ContentType="application/vnd.openxmlformats-officedocument.themeOverrid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13652" r:id="rId3"/>
    <p:sldMasterId id="2147513724" r:id="rId4"/>
    <p:sldMasterId id="2147514300" r:id="rId5"/>
    <p:sldMasterId id="2147514312" r:id="rId6"/>
  </p:sldMasterIdLst>
  <p:notesMasterIdLst>
    <p:notesMasterId r:id="rId19"/>
  </p:notesMasterIdLst>
  <p:sldIdLst>
    <p:sldId id="371" r:id="rId7"/>
    <p:sldId id="1954" r:id="rId8"/>
    <p:sldId id="1967" r:id="rId9"/>
    <p:sldId id="1745" r:id="rId10"/>
    <p:sldId id="1946" r:id="rId11"/>
    <p:sldId id="1313" r:id="rId12"/>
    <p:sldId id="1915" r:id="rId13"/>
    <p:sldId id="1536" r:id="rId14"/>
    <p:sldId id="1725" r:id="rId15"/>
    <p:sldId id="856" r:id="rId16"/>
    <p:sldId id="1186" r:id="rId17"/>
    <p:sldId id="1820" r:id="rId18"/>
  </p:sldIdLst>
  <p:sldSz cx="12190413" cy="6859588"/>
  <p:notesSz cx="6858000" cy="9947275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1pPr>
    <a:lvl2pPr marL="332610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2pPr>
    <a:lvl3pPr marL="717451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3pPr>
    <a:lvl4pPr marL="1102292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4pPr>
    <a:lvl5pPr marL="1484050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5pPr>
    <a:lvl6pPr marL="2280702" algn="l" defTabSz="91226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6pPr>
    <a:lvl7pPr marL="2736801" algn="l" defTabSz="91226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7pPr>
    <a:lvl8pPr marL="3192904" algn="l" defTabSz="91226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8pPr>
    <a:lvl9pPr marL="3649007" algn="l" defTabSz="91226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E5761B"/>
    <a:srgbClr val="EE8012"/>
    <a:srgbClr val="FFFFFF"/>
    <a:srgbClr val="009A46"/>
    <a:srgbClr val="006C31"/>
    <a:srgbClr val="E1AE1F"/>
    <a:srgbClr val="F1973D"/>
    <a:srgbClr val="005024"/>
    <a:srgbClr val="DDDFE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6792" autoAdjust="0"/>
    <p:restoredTop sz="99886" autoAdjust="0"/>
  </p:normalViewPr>
  <p:slideViewPr>
    <p:cSldViewPr>
      <p:cViewPr>
        <p:scale>
          <a:sx n="100" d="100"/>
          <a:sy n="100" d="100"/>
        </p:scale>
        <p:origin x="-1380" y="-372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3" Type="http://schemas.openxmlformats.org/officeDocument/2006/relationships/slideMaster" Target="slideMasters/slideMaster3.xml"/><Relationship Id="rId21" Type="http://schemas.openxmlformats.org/officeDocument/2006/relationships/viewProps" Target="viewProps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tableStyles" Target="tableStyles.xml"/><Relationship Id="rId10" Type="http://schemas.openxmlformats.org/officeDocument/2006/relationships/slide" Target="slides/slide4.xml"/><Relationship Id="rId19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D29D46CB-2C51-49E5-9172-E5F69B39D2E3}" type="datetimeFigureOut">
              <a:rPr lang="ru-RU"/>
              <a:pPr>
                <a:defRPr/>
              </a:pPr>
              <a:t>02.08.2022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30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007" tIns="46003" rIns="92007" bIns="46003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724400"/>
            <a:ext cx="5486400" cy="4476750"/>
          </a:xfrm>
          <a:prstGeom prst="rect">
            <a:avLst/>
          </a:prstGeom>
        </p:spPr>
        <p:txBody>
          <a:bodyPr vert="horz" lIns="92007" tIns="46003" rIns="92007" bIns="46003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AD6B5D40-91EE-4499-BB77-DD84FE53EEC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9541762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17451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2610" algn="l" defTabSz="717451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17451" algn="l" defTabSz="717451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2292" algn="l" defTabSz="717451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4050" algn="l" defTabSz="717451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06583" algn="l" defTabSz="762688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87945" algn="l" defTabSz="762688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69249" algn="l" defTabSz="762688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50589" algn="l" defTabSz="762688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5888" y="746125"/>
            <a:ext cx="6626225" cy="37290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5540" name="Номер слайда 3"/>
          <p:cNvSpPr txBox="1">
            <a:spLocks noGrp="1"/>
          </p:cNvSpPr>
          <p:nvPr/>
        </p:nvSpPr>
        <p:spPr bwMode="auto">
          <a:xfrm>
            <a:off x="3884613" y="9448800"/>
            <a:ext cx="297180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982" tIns="45989" rIns="91982" bIns="45989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r" eaLnBrk="1" hangingPunct="1"/>
            <a:fld id="{14A6F15F-CBA5-4EF7-ACAD-DC64A0CF488B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3072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7556" indent="-28752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50087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10121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70156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30191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90225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50260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910294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49A86AD9-CCDC-4E7A-9CC2-BB85AD4D6790}" type="slidenum">
              <a:rPr lang="ru-RU" altLang="ru-RU" sz="120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560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7556" indent="-28752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50087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10121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70156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30191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90225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50260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910294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37448707-F68D-47FA-95E7-1BB1F0BF40D2}" type="slidenum">
              <a:rPr lang="ru-RU" sz="1200">
                <a:solidFill>
                  <a:srgbClr val="000000"/>
                </a:solidFill>
              </a:rPr>
              <a:pPr eaLnBrk="1" hangingPunct="1"/>
              <a:t>3</a:t>
            </a:fld>
            <a:endParaRPr 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1C73C32-F782-4FB7-9257-90F358862B9C}" type="slidenum">
              <a:rPr lang="ru-RU">
                <a:solidFill>
                  <a:prstClr val="black"/>
                </a:solidFill>
              </a:rPr>
              <a:pPr>
                <a:defRPr/>
              </a:pPr>
              <a:t>4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28E8A664-9932-4BF8-BBC4-B5C773CB9913}" type="slidenum">
              <a:rPr lang="ru-RU">
                <a:solidFill>
                  <a:prstClr val="black"/>
                </a:solidFill>
              </a:rPr>
              <a:pPr>
                <a:defRPr/>
              </a:pPr>
              <a:t>5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1C73C32-F782-4FB7-9257-90F358862B9C}" type="slidenum">
              <a:rPr lang="ru-RU">
                <a:solidFill>
                  <a:prstClr val="black"/>
                </a:solidFill>
              </a:rPr>
              <a:pPr>
                <a:defRPr/>
              </a:pPr>
              <a:t>12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9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10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09" y="1371949"/>
            <a:ext cx="10467501" cy="1829222"/>
          </a:xfrm>
          <a:ln>
            <a:noFill/>
          </a:ln>
        </p:spPr>
        <p:txBody>
          <a:bodyPr tIns="0" rIns="2089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58" y="3229283"/>
            <a:ext cx="10471565" cy="1753006"/>
          </a:xfrm>
        </p:spPr>
        <p:txBody>
          <a:bodyPr lIns="0" rIns="20898"/>
          <a:lstStyle>
            <a:lvl1pPr marL="0" marR="53468" indent="0" algn="r">
              <a:buNone/>
              <a:defRPr>
                <a:solidFill>
                  <a:schemeClr val="tx1"/>
                </a:solidFill>
              </a:defRPr>
            </a:lvl1pPr>
            <a:lvl2pPr marL="534551" indent="0" algn="ctr">
              <a:buNone/>
            </a:lvl2pPr>
            <a:lvl3pPr marL="1069105" indent="0" algn="ctr">
              <a:buNone/>
            </a:lvl3pPr>
            <a:lvl4pPr marL="1603679" indent="0" algn="ctr">
              <a:buNone/>
            </a:lvl4pPr>
            <a:lvl5pPr marL="2138213" indent="0" algn="ctr">
              <a:buNone/>
            </a:lvl5pPr>
            <a:lvl6pPr marL="2672783" indent="0" algn="ctr">
              <a:buNone/>
            </a:lvl6pPr>
            <a:lvl7pPr marL="3207354" indent="0" algn="ctr">
              <a:buNone/>
            </a:lvl7pPr>
            <a:lvl8pPr marL="3741930" indent="0" algn="ctr">
              <a:buNone/>
            </a:lvl8pPr>
            <a:lvl9pPr marL="427644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D32FDA-8262-4CC0-891C-5F28CFA592F2}" type="datetime1">
              <a:rPr lang="en-US"/>
              <a:pPr>
                <a:defRPr/>
              </a:pPr>
              <a:t>8/2/2022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7E87A-8805-4E4E-A563-34511FF2518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94581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9134F9-B4D7-4270-977B-92DB1D05010C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5B464E-4E9B-46E6-A953-13CEB1C9EF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670823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72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47" y="914772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C86931-A7D8-4D51-84EA-492BFF2643E5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1EE2AA-A8A4-4D1E-B09F-D3977AEDB2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317733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09" y="1371949"/>
            <a:ext cx="10467501" cy="1829222"/>
          </a:xfrm>
          <a:ln>
            <a:noFill/>
          </a:ln>
        </p:spPr>
        <p:txBody>
          <a:bodyPr tIns="0" rIns="2087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58" y="3229283"/>
            <a:ext cx="10471565" cy="1753006"/>
          </a:xfrm>
        </p:spPr>
        <p:txBody>
          <a:bodyPr lIns="0" rIns="20878"/>
          <a:lstStyle>
            <a:lvl1pPr marL="0" marR="53456" indent="0" algn="r">
              <a:buNone/>
              <a:defRPr>
                <a:solidFill>
                  <a:schemeClr val="tx1"/>
                </a:solidFill>
              </a:defRPr>
            </a:lvl1pPr>
            <a:lvl2pPr marL="534325" indent="0" algn="ctr">
              <a:buNone/>
            </a:lvl2pPr>
            <a:lvl3pPr marL="1068640" indent="0" algn="ctr">
              <a:buNone/>
            </a:lvl3pPr>
            <a:lvl4pPr marL="1602987" indent="0" algn="ctr">
              <a:buNone/>
            </a:lvl4pPr>
            <a:lvl5pPr marL="2137287" indent="0" algn="ctr">
              <a:buNone/>
            </a:lvl5pPr>
            <a:lvl6pPr marL="2671635" indent="0" algn="ctr">
              <a:buNone/>
            </a:lvl6pPr>
            <a:lvl7pPr marL="3205980" indent="0" algn="ctr">
              <a:buNone/>
            </a:lvl7pPr>
            <a:lvl8pPr marL="3740312" indent="0" algn="ctr">
              <a:buNone/>
            </a:lvl8pPr>
            <a:lvl9pPr marL="4274597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4FAE22-C267-4982-97A4-8BAF044AC17A}" type="datetime1">
              <a:rPr lang="en-US"/>
              <a:pPr>
                <a:defRPr/>
              </a:pPr>
              <a:t>8/2/2022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A8B6EE-BFBD-4569-AFA0-E077CAA46A8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758871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5A415-28DB-45EB-A4C0-DD8F40569010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D1C4AC-1F25-444D-BB30-3B98760970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659242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20" y="1317085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20" y="2705328"/>
            <a:ext cx="10361851" cy="1510066"/>
          </a:xfrm>
        </p:spPr>
        <p:txBody>
          <a:bodyPr lIns="52404" rIns="52404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6794CA4-C5FD-480E-BAFD-2E634E2ED26B}" type="datetime1">
              <a:rPr lang="en-US"/>
              <a:pPr>
                <a:defRPr/>
              </a:pPr>
              <a:t>8/2/2022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0665B7-D554-47D4-9B51-962F63F81F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571041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30" y="192062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2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8A64B1F-C8A2-4363-B36D-24ACD430DC31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13967C-1D01-4715-B0CC-B7D8F3912A4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212154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05"/>
            <a:ext cx="5386216" cy="659503"/>
          </a:xfrm>
        </p:spPr>
        <p:txBody>
          <a:bodyPr lIns="52404" tIns="0" rIns="52404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70" y="1860192"/>
            <a:ext cx="5388333" cy="654994"/>
          </a:xfrm>
        </p:spPr>
        <p:txBody>
          <a:bodyPr lIns="52404" tIns="0" rIns="52404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70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8D9D2F-E18C-4274-B83F-50109CDBC459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69D9BA-09E1-495F-9760-4C6C96E706E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824951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44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E675CD-5532-4A66-9E3C-94FE07FF431F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5811BE-27FC-4D5D-80A2-231175271D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048870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1620BD5-2C2E-4730-9CFB-E48144F4EF0C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543A84-349E-4FDA-B933-78E7D2012B6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719685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92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92" y="1676820"/>
            <a:ext cx="3657123" cy="4573059"/>
          </a:xfrm>
        </p:spPr>
        <p:txBody>
          <a:bodyPr lIns="20878" rIns="20878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33595A8-1105-45FD-BC05-3DF2EAEE1EB3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15C92B-82F0-416C-8B1E-89272AB056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74243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2C2A6D-EFBF-4C50-AACB-9AC73B37C75F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F322D8-EFBC-4411-B2CC-DCCEC5BD019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512192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2" y="1106536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783" tIns="52404" rIns="104783" bIns="5240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57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783" tIns="52404" rIns="104783" bIns="5240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9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783" tIns="52404" rIns="104783" bIns="5240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7" y="6219946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783" tIns="52404" rIns="104783" bIns="5240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8"/>
            <a:ext cx="2950080" cy="1582985"/>
          </a:xfrm>
        </p:spPr>
        <p:txBody>
          <a:bodyPr lIns="52404" rIns="52404" bIns="52404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863" y="2829470"/>
            <a:ext cx="2946015" cy="2179826"/>
          </a:xfrm>
        </p:spPr>
        <p:txBody>
          <a:bodyPr lIns="73281" rIns="52404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83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338E30-0AD2-442C-BE45-BCB0AF4BB43A}" type="datetime1">
              <a:rPr lang="en-US"/>
              <a:pPr>
                <a:defRPr/>
              </a:pPr>
              <a:t>8/2/2022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9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4FAA32-A360-4E38-925F-FBE2FFEE63C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066459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A31200-50F3-4B5A-929A-763E4171BB0F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F1169E-AC6C-45B1-886F-38F9D89BCC9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389061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72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47" y="914772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B7C118-D1ED-4129-9E76-4A6B7E8ED2EB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853456-C8BE-423E-8960-9B60C0124E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590885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09" y="1371949"/>
            <a:ext cx="10467501" cy="1829222"/>
          </a:xfrm>
          <a:ln>
            <a:noFill/>
          </a:ln>
        </p:spPr>
        <p:txBody>
          <a:bodyPr tIns="0" rIns="2113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66" y="3229283"/>
            <a:ext cx="10471565" cy="1753006"/>
          </a:xfrm>
        </p:spPr>
        <p:txBody>
          <a:bodyPr lIns="0" rIns="21134"/>
          <a:lstStyle>
            <a:lvl1pPr marL="0" marR="53612" indent="0" algn="r">
              <a:buNone/>
              <a:defRPr>
                <a:solidFill>
                  <a:schemeClr val="tx1"/>
                </a:solidFill>
              </a:defRPr>
            </a:lvl1pPr>
            <a:lvl2pPr marL="535980" indent="0" algn="ctr">
              <a:buNone/>
            </a:lvl2pPr>
            <a:lvl3pPr marL="1071965" indent="0" algn="ctr">
              <a:buNone/>
            </a:lvl3pPr>
            <a:lvl4pPr marL="1607957" indent="0" algn="ctr">
              <a:buNone/>
            </a:lvl4pPr>
            <a:lvl5pPr marL="2143922" indent="0" algn="ctr">
              <a:buNone/>
            </a:lvl5pPr>
            <a:lvl6pPr marL="2679910" indent="0" algn="ctr">
              <a:buNone/>
            </a:lvl6pPr>
            <a:lvl7pPr marL="3215909" indent="0" algn="ctr">
              <a:buNone/>
            </a:lvl7pPr>
            <a:lvl8pPr marL="3751884" indent="0" algn="ctr">
              <a:buNone/>
            </a:lvl8pPr>
            <a:lvl9pPr marL="4287819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5454EAF-2297-4B5D-AF1E-42864A87E907}" type="datetime1">
              <a:rPr lang="en-US"/>
              <a:pPr>
                <a:defRPr/>
              </a:pPr>
              <a:t>8/2/2022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8661B3-F0E9-419B-889E-E48445A9FA4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190448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C38422-7A2B-4B9F-AA74-FAEBD4958CAC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593DC2-C226-4DE7-8143-AF4412171E3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52654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60" y="1317065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60" y="2705304"/>
            <a:ext cx="10361851" cy="1510066"/>
          </a:xfrm>
        </p:spPr>
        <p:txBody>
          <a:bodyPr lIns="52964" rIns="52964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DE30AF-E749-4ED3-9413-AA31C00C5088}" type="datetime1">
              <a:rPr lang="en-US"/>
              <a:pPr>
                <a:defRPr/>
              </a:pPr>
              <a:t>8/2/2022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F08290-EC90-4208-87A2-EE30EA1295C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229975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0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0" y="1920566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9" y="1920566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7AADD8B-1C1D-4A7C-A478-27DD2D8D80C2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AD0F74-FB8E-4B03-96CA-39B4E5F1C0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54525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0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36"/>
            <a:ext cx="5386216" cy="659503"/>
          </a:xfrm>
        </p:spPr>
        <p:txBody>
          <a:bodyPr lIns="52964" tIns="0" rIns="52964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99" y="1860192"/>
            <a:ext cx="5388333" cy="654994"/>
          </a:xfrm>
        </p:spPr>
        <p:txBody>
          <a:bodyPr lIns="52964" tIns="0" rIns="52964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99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004C360-8142-41E6-B51E-729E2F68E8FB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E0B4DB-8844-4C92-B217-0F9B2ACAAAF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530160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99" y="704290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4FFC17-6CCA-445F-AD7D-1C7309412CAD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0A2AB0-8242-4D52-A210-892354E5163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306913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13E28C-DFD3-4810-AD2B-2E40656274C3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8BE479-7496-49B3-9775-F049415276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66139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20" y="1317085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20" y="2705328"/>
            <a:ext cx="10361851" cy="1510066"/>
          </a:xfrm>
        </p:spPr>
        <p:txBody>
          <a:bodyPr lIns="52424" rIns="52424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DD5F6E-5119-4308-96F4-0380A3143381}" type="datetime1">
              <a:rPr lang="en-US"/>
              <a:pPr>
                <a:defRPr/>
              </a:pPr>
              <a:t>8/2/2022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194B56-87F7-478C-A31D-91A17C632C9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96433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92" y="514514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92" y="1676789"/>
            <a:ext cx="3657123" cy="4573059"/>
          </a:xfrm>
        </p:spPr>
        <p:txBody>
          <a:bodyPr lIns="21134" rIns="21134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0F8B36E-49E2-4E0D-9BE3-22885E2F1208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57277E-A5B5-4229-9D9D-1FDC50948F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298865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2" y="1106512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907" tIns="52964" rIns="105907" bIns="5296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9" y="536102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907" tIns="52964" rIns="105907" bIns="5296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07" tIns="52964" rIns="105907" bIns="5296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3" y="6219930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07" tIns="52964" rIns="105907" bIns="5296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298"/>
            <a:ext cx="2950080" cy="1582985"/>
          </a:xfrm>
        </p:spPr>
        <p:txBody>
          <a:bodyPr lIns="52964" rIns="52964" bIns="52964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67" y="2829470"/>
            <a:ext cx="2946015" cy="2179826"/>
          </a:xfrm>
        </p:spPr>
        <p:txBody>
          <a:bodyPr lIns="74085" rIns="52964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08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DB0245-6C30-4E11-968F-4D3677591B3E}" type="datetime1">
              <a:rPr lang="en-US"/>
              <a:pPr>
                <a:defRPr/>
              </a:pPr>
              <a:t>8/2/2022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9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563EEA-B36D-4412-9EEF-C7CD60406C9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972410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70F8DB-82DC-4E65-A137-17F5EEB57261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E1B755-45BE-4757-B190-A385061B0D3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201637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48" y="914692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58" y="914692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5CFACF-5C19-43D8-BC5D-A13A0BA83F9F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627037-345F-41EB-9786-6D373A2DED8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468930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66" y="1371946"/>
            <a:ext cx="10467501" cy="1829223"/>
          </a:xfrm>
          <a:ln>
            <a:noFill/>
          </a:ln>
        </p:spPr>
        <p:txBody>
          <a:bodyPr tIns="0" rIns="21406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03" y="3229283"/>
            <a:ext cx="10471563" cy="1753006"/>
          </a:xfrm>
        </p:spPr>
        <p:txBody>
          <a:bodyPr lIns="0" rIns="21406"/>
          <a:lstStyle>
            <a:lvl1pPr marL="0" marR="54052" indent="0" algn="r">
              <a:buNone/>
              <a:defRPr>
                <a:solidFill>
                  <a:schemeClr val="tx1"/>
                </a:solidFill>
              </a:defRPr>
            </a:lvl1pPr>
            <a:lvl2pPr marL="540456" indent="0" algn="ctr">
              <a:buNone/>
            </a:lvl2pPr>
            <a:lvl3pPr marL="1080893" indent="0" algn="ctr">
              <a:buNone/>
            </a:lvl3pPr>
            <a:lvl4pPr marL="1621322" indent="0" algn="ctr">
              <a:buNone/>
            </a:lvl4pPr>
            <a:lvl5pPr marL="2161735" indent="0" algn="ctr">
              <a:buNone/>
            </a:lvl5pPr>
            <a:lvl6pPr marL="2702147" indent="0" algn="ctr">
              <a:buNone/>
            </a:lvl6pPr>
            <a:lvl7pPr marL="3242638" indent="0" algn="ctr">
              <a:buNone/>
            </a:lvl7pPr>
            <a:lvl8pPr marL="3783037" indent="0" algn="ctr">
              <a:buNone/>
            </a:lvl8pPr>
            <a:lvl9pPr marL="432348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62C00C4-F97C-4D77-843F-E09020EB1174}" type="datetime1">
              <a:rPr lang="en-US"/>
              <a:pPr>
                <a:defRPr/>
              </a:pPr>
              <a:t>8/2/2022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C068EF2-63D1-4899-A136-681A15B81AB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35373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A401116-A4FF-4E6C-907D-C094FE7E1756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EF92DFB7-ABDD-40A9-971C-74E92F2562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069872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60" y="1317077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60" y="2705294"/>
            <a:ext cx="10361851" cy="1510062"/>
          </a:xfrm>
        </p:spPr>
        <p:txBody>
          <a:bodyPr lIns="53628" rIns="5362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8760A0F-B051-409B-A93D-6817A0BB8274}" type="datetime1">
              <a:rPr lang="en-US"/>
              <a:pPr>
                <a:defRPr/>
              </a:pPr>
              <a:t>8/2/2022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996D1A19-EC7C-4E18-B46E-56E5DD2D11C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857521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5"/>
            <a:ext cx="10971370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30" y="1920566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12" y="1920566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B71FF9A-52C6-40B5-9956-74E9BD8F7737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B09E018-037C-4344-99CE-1F8993E66F1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477431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5"/>
            <a:ext cx="10971370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33" y="1855766"/>
            <a:ext cx="5386216" cy="659503"/>
          </a:xfrm>
        </p:spPr>
        <p:txBody>
          <a:bodyPr lIns="53628" tIns="0" rIns="5362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06" y="1860192"/>
            <a:ext cx="5388333" cy="654994"/>
          </a:xfrm>
        </p:spPr>
        <p:txBody>
          <a:bodyPr lIns="53628" tIns="0" rIns="5362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33" y="2515193"/>
            <a:ext cx="5386216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06" y="2515193"/>
            <a:ext cx="5388333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3AFEA97-B2C4-43B9-BF38-6211A33BC4E4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742CF01-E278-46A0-A033-3606C766EC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591698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99" y="704295"/>
            <a:ext cx="11072957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A54D0AA-51F3-46D9-9E46-778D2500E9E4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2C9DC73E-A08C-4075-8E2F-2C304004EF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333386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30" y="192062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2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530CC5-AE0C-43B1-901F-1C5E302992A4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AE676D-0AC6-415E-A2E6-CFF435197B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280605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D9C5A6A-7F44-40DA-B701-0AC86B7319F1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8B8E549B-705A-428D-9345-2A52CB0ED7A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001007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514484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00" y="1676789"/>
            <a:ext cx="3657123" cy="4573059"/>
          </a:xfrm>
        </p:spPr>
        <p:txBody>
          <a:bodyPr lIns="21406" rIns="21406"/>
          <a:lstStyle>
            <a:lvl1pPr marL="0" indent="0" algn="l">
              <a:buNone/>
              <a:defRPr sz="1900"/>
            </a:lvl1pPr>
            <a:lvl2pPr indent="0" algn="l">
              <a:buNone/>
              <a:defRPr sz="15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3" y="1676789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095368D-7538-4A33-9C4A-2F3906F88F90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F023702-DC4C-4AF4-8CB0-DD8054BC25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421332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86" y="1107346"/>
            <a:ext cx="7009486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207" tIns="53628" rIns="107207" bIns="5362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54" y="5360644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207" tIns="53628" rIns="107207" bIns="5362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51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207" tIns="53628" rIns="107207" bIns="5362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6" y="6220280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207" tIns="53628" rIns="107207" bIns="5362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00" y="1177281"/>
            <a:ext cx="2950080" cy="1582986"/>
          </a:xfrm>
        </p:spPr>
        <p:txBody>
          <a:bodyPr lIns="53628" rIns="53628" bIns="5362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66" y="2829459"/>
            <a:ext cx="2946015" cy="2179825"/>
          </a:xfrm>
        </p:spPr>
        <p:txBody>
          <a:bodyPr lIns="75031" rIns="53628"/>
          <a:lstStyle>
            <a:lvl1pPr marL="0" indent="0" algn="l">
              <a:spcBef>
                <a:spcPts val="299"/>
              </a:spcBef>
              <a:buFontTx/>
              <a:buNone/>
              <a:defRPr sz="1500"/>
            </a:lvl1pPr>
            <a:lvl2pPr>
              <a:defRPr sz="15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795"/>
            <a:ext cx="6156160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A2ED577-4FFA-427E-8846-43B4AA5BED24}" type="datetime1">
              <a:rPr lang="en-US"/>
              <a:pPr>
                <a:defRPr/>
              </a:pPr>
              <a:t>8/2/2022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200" y="6357917"/>
            <a:ext cx="812694" cy="366267"/>
          </a:xfrm>
        </p:spPr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C6696E4-5A80-4F99-9E32-003E593B2B9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727996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610C169-AE3D-4B1A-92B2-E588502CC6C1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E973ED5-4B65-4239-871B-EF04264E3F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248909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69" y="914656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67" y="91465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DA9D88C-0153-4DED-998D-E993E5B9EFE6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05C27E25-C6E2-45B6-B569-C608BDEFB2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987943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45" y="1371935"/>
            <a:ext cx="10467501" cy="1829223"/>
          </a:xfrm>
          <a:ln>
            <a:noFill/>
          </a:ln>
        </p:spPr>
        <p:txBody>
          <a:bodyPr tIns="0" rIns="2145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83" y="3229283"/>
            <a:ext cx="10471563" cy="1753006"/>
          </a:xfrm>
        </p:spPr>
        <p:txBody>
          <a:bodyPr lIns="0" rIns="21454"/>
          <a:lstStyle>
            <a:lvl1pPr marL="0" marR="54081" indent="0" algn="r">
              <a:buNone/>
              <a:defRPr>
                <a:solidFill>
                  <a:schemeClr val="tx1"/>
                </a:solidFill>
              </a:defRPr>
            </a:lvl1pPr>
            <a:lvl2pPr marL="540776" indent="0" algn="ctr">
              <a:buNone/>
            </a:lvl2pPr>
            <a:lvl3pPr marL="1081536" indent="0" algn="ctr">
              <a:buNone/>
            </a:lvl3pPr>
            <a:lvl4pPr marL="1622294" indent="0" algn="ctr">
              <a:buNone/>
            </a:lvl4pPr>
            <a:lvl5pPr marL="2163025" indent="0" algn="ctr">
              <a:buNone/>
            </a:lvl5pPr>
            <a:lvl6pPr marL="2703767" indent="0" algn="ctr">
              <a:buNone/>
            </a:lvl6pPr>
            <a:lvl7pPr marL="3244574" indent="0" algn="ctr">
              <a:buNone/>
            </a:lvl7pPr>
            <a:lvl8pPr marL="3785301" indent="0" algn="ctr">
              <a:buNone/>
            </a:lvl8pPr>
            <a:lvl9pPr marL="4326067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7B40427-115F-4D2E-A858-1BB0044F4745}" type="datetime1">
              <a:rPr lang="en-US"/>
              <a:pPr>
                <a:defRPr/>
              </a:pPr>
              <a:t>8/2/2022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0D78BBF1-177B-49D8-88FD-CBA2C50B5ED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998831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47D2E4B8-9D4E-4417-9766-D26643581DE1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B604AE6-DDB1-4357-8DC0-99D81DF9312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423583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60" y="1317070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60" y="2705294"/>
            <a:ext cx="10361851" cy="1510062"/>
          </a:xfrm>
        </p:spPr>
        <p:txBody>
          <a:bodyPr lIns="53740" rIns="5374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2BA6C703-23E6-429E-986D-5CE52166FF3B}" type="datetime1">
              <a:rPr lang="en-US"/>
              <a:pPr>
                <a:defRPr/>
              </a:pPr>
              <a:t>8/2/2022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8693458-A50A-44E5-A79A-EB06F4A40E8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039180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88"/>
            <a:ext cx="10971370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30" y="1920559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12" y="1920559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10304CE-EFE9-4B28-BD07-71E285E0DEE1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7D7C4051-A59D-4946-8ED2-BAA238A127A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068686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88"/>
            <a:ext cx="10971370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33" y="1855757"/>
            <a:ext cx="5386216" cy="659503"/>
          </a:xfrm>
        </p:spPr>
        <p:txBody>
          <a:bodyPr lIns="53740" tIns="0" rIns="5374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91" y="1860192"/>
            <a:ext cx="5388333" cy="654994"/>
          </a:xfrm>
        </p:spPr>
        <p:txBody>
          <a:bodyPr lIns="53740" tIns="0" rIns="5374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33" y="2515193"/>
            <a:ext cx="5386216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91" y="2515193"/>
            <a:ext cx="5388333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42642B6-82DF-48D6-B880-86175C4944C1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94223555-841C-4F22-A130-50C6D194FC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062014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05"/>
            <a:ext cx="5386216" cy="659503"/>
          </a:xfrm>
        </p:spPr>
        <p:txBody>
          <a:bodyPr lIns="52424" tIns="0" rIns="52424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70" y="1860192"/>
            <a:ext cx="5388333" cy="654994"/>
          </a:xfrm>
        </p:spPr>
        <p:txBody>
          <a:bodyPr lIns="52424" tIns="0" rIns="52424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70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B2F166-0A49-497B-AB62-1E4C97CC157D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376B1-F906-45B4-BF31-9D0490B4AB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342968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95" y="704288"/>
            <a:ext cx="11072957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3A9A27F-886D-488E-A00B-7154426CABFC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01E628C-CDD6-44A7-84C4-98ACF3BEAB4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230566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4C32DF59-41F9-4DC3-9198-069A3B7A4E70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EC5938F-C15C-4DA0-94BF-D16E3705C80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384638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76" y="514484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76" y="1676789"/>
            <a:ext cx="3657123" cy="4573059"/>
          </a:xfrm>
        </p:spPr>
        <p:txBody>
          <a:bodyPr lIns="21454" rIns="21454"/>
          <a:lstStyle>
            <a:lvl1pPr marL="0" indent="0" algn="l">
              <a:buNone/>
              <a:defRPr sz="1900"/>
            </a:lvl1pPr>
            <a:lvl2pPr indent="0" algn="l">
              <a:buNone/>
              <a:defRPr sz="15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54" y="1676789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B55DBA5-ECD1-4BB9-8662-606E3A42E275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5DD2E208-A8E8-491C-A57A-53646AF14B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335918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86" y="1107332"/>
            <a:ext cx="7009486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423" tIns="53740" rIns="107423" bIns="5374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54" y="5360644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423" tIns="53740" rIns="107423" bIns="5374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51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423" tIns="53740" rIns="107423" bIns="5374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6" y="6220268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423" tIns="53740" rIns="107423" bIns="5374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00" y="1177281"/>
            <a:ext cx="2950080" cy="1582986"/>
          </a:xfrm>
        </p:spPr>
        <p:txBody>
          <a:bodyPr lIns="53740" rIns="53740" bIns="5374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62" y="2829448"/>
            <a:ext cx="2946015" cy="2179825"/>
          </a:xfrm>
        </p:spPr>
        <p:txBody>
          <a:bodyPr lIns="75191" rIns="53740"/>
          <a:lstStyle>
            <a:lvl1pPr marL="0" indent="0" algn="l">
              <a:spcBef>
                <a:spcPts val="299"/>
              </a:spcBef>
              <a:buFontTx/>
              <a:buNone/>
              <a:defRPr sz="1500"/>
            </a:lvl1pPr>
            <a:lvl2pPr>
              <a:defRPr sz="15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795"/>
            <a:ext cx="6156160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ECBFB24E-F40B-44D0-B375-04732D392394}" type="datetime1">
              <a:rPr lang="en-US"/>
              <a:pPr>
                <a:defRPr/>
              </a:pPr>
              <a:t>8/2/2022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200" y="6357890"/>
            <a:ext cx="812694" cy="366267"/>
          </a:xfrm>
        </p:spPr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2F650688-48E4-4237-86FD-625A89B1A70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872558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9CF9F62-9529-43F1-AC2B-97B84BC16D64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E9C24B0-CE22-4999-97BE-429B377B8FD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521078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69" y="914637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51" y="914637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B0440A91-61D4-48B3-9C6E-5A380B7C8E38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277E44E8-09F0-424B-A0FA-9B2F678A760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056959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77" y="1371949"/>
            <a:ext cx="10467501" cy="1829222"/>
          </a:xfrm>
          <a:ln>
            <a:noFill/>
          </a:ln>
        </p:spPr>
        <p:txBody>
          <a:bodyPr tIns="0" rIns="21106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43" y="3229283"/>
            <a:ext cx="10471565" cy="1753006"/>
          </a:xfrm>
        </p:spPr>
        <p:txBody>
          <a:bodyPr lIns="0" rIns="21106"/>
          <a:lstStyle>
            <a:lvl1pPr marL="0" marR="53552" indent="0" algn="r">
              <a:buNone/>
              <a:defRPr>
                <a:solidFill>
                  <a:schemeClr val="tx1"/>
                </a:solidFill>
              </a:defRPr>
            </a:lvl1pPr>
            <a:lvl2pPr marL="535404" indent="0" algn="ctr">
              <a:buNone/>
            </a:lvl2pPr>
            <a:lvl3pPr marL="1070811" indent="0" algn="ctr">
              <a:buNone/>
            </a:lvl3pPr>
            <a:lvl4pPr marL="1606236" indent="0" algn="ctr">
              <a:buNone/>
            </a:lvl4pPr>
            <a:lvl5pPr marL="2141624" indent="0" algn="ctr">
              <a:buNone/>
            </a:lvl5pPr>
            <a:lvl6pPr marL="2677045" indent="0" algn="ctr">
              <a:buNone/>
            </a:lvl6pPr>
            <a:lvl7pPr marL="3212470" indent="0" algn="ctr">
              <a:buNone/>
            </a:lvl7pPr>
            <a:lvl8pPr marL="3747892" indent="0" algn="ctr">
              <a:buNone/>
            </a:lvl8pPr>
            <a:lvl9pPr marL="428326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D32FDA-8262-4CC0-891C-5F28CFA592F2}" type="datetime1">
              <a:rPr lang="en-US"/>
              <a:pPr>
                <a:defRPr/>
              </a:pPr>
              <a:t>8/2/2022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7E87A-8805-4E4E-A563-34511FF2518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204552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2C2A6D-EFBF-4C50-AACB-9AC73B37C75F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F322D8-EFBC-4411-B2CC-DCCEC5BD019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209717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17" y="1317066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17" y="2705328"/>
            <a:ext cx="10361851" cy="1510066"/>
          </a:xfrm>
        </p:spPr>
        <p:txBody>
          <a:bodyPr lIns="52856" rIns="52856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DD5F6E-5119-4308-96F4-0380A3143381}" type="datetime1">
              <a:rPr lang="en-US"/>
              <a:pPr>
                <a:defRPr/>
              </a:pPr>
              <a:t>8/2/2022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194B56-87F7-478C-A31D-91A17C632C9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666942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26" y="192060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0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530CC5-AE0C-43B1-901F-1C5E302992A4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AE676D-0AC6-415E-A2E6-CFF435197B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099599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44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314EBD-7252-4118-A895-AFD1B6BEE5D2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8664EE-C0F1-4BBB-87CD-969F3AD6E2D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114436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38"/>
            <a:ext cx="5386216" cy="659503"/>
          </a:xfrm>
        </p:spPr>
        <p:txBody>
          <a:bodyPr lIns="52856" tIns="0" rIns="52856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43" y="1860192"/>
            <a:ext cx="5388333" cy="654994"/>
          </a:xfrm>
        </p:spPr>
        <p:txBody>
          <a:bodyPr lIns="52856" tIns="0" rIns="52856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43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B2F166-0A49-497B-AB62-1E4C97CC157D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376B1-F906-45B4-BF31-9D0490B4AB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78426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76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314EBD-7252-4118-A895-AFD1B6BEE5D2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8664EE-C0F1-4BBB-87CD-969F3AD6E2D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221775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C57EFF-9072-45BC-8946-F306012A47DE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D12F51-6DCD-4BAD-A50E-10989A1AB1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372706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5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05" y="1676820"/>
            <a:ext cx="3657123" cy="4573059"/>
          </a:xfrm>
        </p:spPr>
        <p:txBody>
          <a:bodyPr lIns="21106" rIns="21106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ED7D5E-DA61-44AA-8D1F-CE8BDB5E33AC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FD03B5-ACDC-446D-AA56-356C2E0BDF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029184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8" y="1106517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695" tIns="52856" rIns="105695" bIns="52856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2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695" tIns="52856" rIns="105695" bIns="52856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9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695" tIns="52856" rIns="105695" bIns="5285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7" y="6219862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695" tIns="52856" rIns="105695" bIns="5285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8"/>
            <a:ext cx="2950080" cy="1582985"/>
          </a:xfrm>
        </p:spPr>
        <p:txBody>
          <a:bodyPr lIns="52856" rIns="52856" bIns="52856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94" y="2829470"/>
            <a:ext cx="2946015" cy="2179826"/>
          </a:xfrm>
        </p:spPr>
        <p:txBody>
          <a:bodyPr lIns="73947" rIns="52856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21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2E48A4-D3C8-49D0-8A91-293C23A199EA}" type="datetime1">
              <a:rPr lang="en-US"/>
              <a:pPr>
                <a:defRPr/>
              </a:pPr>
              <a:t>8/2/2022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5DE977-D90E-48B5-8FC7-F3B88B519F0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0340392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9134F9-B4D7-4270-977B-92DB1D05010C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5B464E-4E9B-46E6-A953-13CEB1C9EF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85058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44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7" y="914744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C86931-A7D8-4D51-84EA-492BFF2643E5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1EE2AA-A8A4-4D1E-B09F-D3977AEDB2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995876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C57EFF-9072-45BC-8946-F306012A47DE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D12F51-6DCD-4BAD-A50E-10989A1AB1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29756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92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92" y="1676820"/>
            <a:ext cx="3657123" cy="4573059"/>
          </a:xfrm>
        </p:spPr>
        <p:txBody>
          <a:bodyPr lIns="20898" rIns="20898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ED7D5E-DA61-44AA-8D1F-CE8BDB5E33AC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FD03B5-ACDC-446D-AA56-356C2E0BDF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598952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2" y="1106536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835" tIns="52424" rIns="104835" bIns="5242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57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835" tIns="52424" rIns="104835" bIns="5242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9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835" tIns="52424" rIns="104835" bIns="5242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7" y="6219946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835" tIns="52424" rIns="104835" bIns="5242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8"/>
            <a:ext cx="2950080" cy="1582985"/>
          </a:xfrm>
        </p:spPr>
        <p:txBody>
          <a:bodyPr lIns="52424" rIns="52424" bIns="52424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863" y="2829470"/>
            <a:ext cx="2946015" cy="2179826"/>
          </a:xfrm>
        </p:spPr>
        <p:txBody>
          <a:bodyPr lIns="73309" rIns="52424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83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2E48A4-D3C8-49D0-8A91-293C23A199EA}" type="datetime1">
              <a:rPr lang="en-US"/>
              <a:pPr>
                <a:defRPr/>
              </a:pPr>
              <a:t>8/2/2022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9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5DE977-D90E-48B5-8FC7-F3B88B519F0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485200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9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835" tIns="52424" rIns="104835" bIns="5242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7" y="-6324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835" tIns="52424" rIns="104835" bIns="5242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708" y="704903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424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708" y="193518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835" tIns="52424" rIns="104835" bIns="5242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6652A5A-A5A8-404C-9E3C-8450DFB48A8B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90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7A10524B-E6C4-4A29-B64E-B80C56FFEB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74" y="203324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572" r:id="rId1"/>
    <p:sldLayoutId id="2147513537" r:id="rId2"/>
    <p:sldLayoutId id="2147513573" r:id="rId3"/>
    <p:sldLayoutId id="2147513538" r:id="rId4"/>
    <p:sldLayoutId id="2147513539" r:id="rId5"/>
    <p:sldLayoutId id="2147513540" r:id="rId6"/>
    <p:sldLayoutId id="2147513541" r:id="rId7"/>
    <p:sldLayoutId id="2147513542" r:id="rId8"/>
    <p:sldLayoutId id="2147513574" r:id="rId9"/>
    <p:sldLayoutId id="2147513543" r:id="rId10"/>
    <p:sldLayoutId id="2147513544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336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6617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007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338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251" indent="-26925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1629" indent="-23757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6309" indent="-237571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9406" indent="-194850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9330" indent="-194850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1320" indent="-245949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5144" indent="-213831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5877" indent="-213831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6630" indent="-213831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455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910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36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821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278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735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193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7644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9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783" tIns="52404" rIns="104783" bIns="5240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7" y="-6324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783" tIns="52404" rIns="104783" bIns="5240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708" y="704903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404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708" y="193518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783" tIns="52404" rIns="104783" bIns="5240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214C29F1-68BA-49FC-AABA-AB1B6A900534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90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4081DD-568D-4F6A-8E42-5785901769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74" y="203324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575" r:id="rId1"/>
    <p:sldLayoutId id="2147513545" r:id="rId2"/>
    <p:sldLayoutId id="2147513576" r:id="rId3"/>
    <p:sldLayoutId id="2147513546" r:id="rId4"/>
    <p:sldLayoutId id="2147513547" r:id="rId5"/>
    <p:sldLayoutId id="2147513548" r:id="rId6"/>
    <p:sldLayoutId id="2147513549" r:id="rId7"/>
    <p:sldLayoutId id="2147513550" r:id="rId8"/>
    <p:sldLayoutId id="2147513577" r:id="rId9"/>
    <p:sldLayoutId id="2147513551" r:id="rId10"/>
    <p:sldLayoutId id="214751355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336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6617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007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338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251" indent="-26925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1629" indent="-23757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3138" indent="-237571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6240" indent="-194850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9330" indent="-194850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0429" indent="-245841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4165" indent="-213745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4765" indent="-213745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5380" indent="-213745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432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864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298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728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163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598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03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7459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07" tIns="52964" rIns="105907" bIns="5296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3" y="-6324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07" tIns="52964" rIns="105907" bIns="5296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91" y="70488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964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91" y="1935177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907" tIns="52964" rIns="105907" bIns="5296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A683D92D-396F-4344-8CD1-4542A563D1A7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42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2DDAD7F9-CD6B-4C0D-896F-8722CB5F9FF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74" y="203300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94880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653" r:id="rId1"/>
    <p:sldLayoutId id="2147513654" r:id="rId2"/>
    <p:sldLayoutId id="2147513655" r:id="rId3"/>
    <p:sldLayoutId id="2147513656" r:id="rId4"/>
    <p:sldLayoutId id="2147513657" r:id="rId5"/>
    <p:sldLayoutId id="2147513658" r:id="rId6"/>
    <p:sldLayoutId id="2147513659" r:id="rId7"/>
    <p:sldLayoutId id="2147513660" r:id="rId8"/>
    <p:sldLayoutId id="2147513661" r:id="rId9"/>
    <p:sldLayoutId id="2147513662" r:id="rId10"/>
    <p:sldLayoutId id="2147513663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38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869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12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746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7238" indent="-2772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9708" indent="-24554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6015" indent="-24554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9181" indent="-20281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9175" indent="-20281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6741" indent="-246585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1128" indent="-21439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2720" indent="-214397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4320" indent="-21439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98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196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79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392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991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590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188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78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0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207" tIns="53628" rIns="107207" bIns="5362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6" y="-6343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207" tIns="53628" rIns="107207" bIns="5362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525" y="705035"/>
            <a:ext cx="10971370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62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25" y="1935170"/>
            <a:ext cx="10971370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7207" tIns="53628" rIns="107207" bIns="5362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25" y="6357917"/>
            <a:ext cx="284442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B2D19AD5-93A5-42D5-A6EF-E3225908BDD3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633" y="6357917"/>
            <a:ext cx="4469819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7" y="6357917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445DE15A-09D9-4FF9-B12B-1CD49378A60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299" y="203250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66324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725" r:id="rId1"/>
    <p:sldLayoutId id="2147513726" r:id="rId2"/>
    <p:sldLayoutId id="2147513727" r:id="rId3"/>
    <p:sldLayoutId id="2147513728" r:id="rId4"/>
    <p:sldLayoutId id="2147513729" r:id="rId5"/>
    <p:sldLayoutId id="2147513730" r:id="rId6"/>
    <p:sldLayoutId id="2147513731" r:id="rId7"/>
    <p:sldLayoutId id="2147513732" r:id="rId8"/>
    <p:sldLayoutId id="2147513733" r:id="rId9"/>
    <p:sldLayoutId id="2147513734" r:id="rId10"/>
    <p:sldLayoutId id="2147513735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5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5pPr>
      <a:lvl6pPr marL="387576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6pPr>
      <a:lvl7pPr marL="775079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7pPr>
      <a:lvl8pPr marL="1162714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8pPr>
      <a:lvl9pPr marL="1550217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9pPr>
    </p:titleStyle>
    <p:bodyStyle>
      <a:lvl1pPr marL="318979" indent="-31897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52035" indent="-28520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75237" indent="-285204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400562" indent="-24293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725844" indent="-24293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53623" indent="-24862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69845" indent="-216183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94114" indent="-216183" algn="l" rtl="0" eaLnBrk="1" latinLnBrk="0" hangingPunct="1">
        <a:spcBef>
          <a:spcPct val="20000"/>
        </a:spcBef>
        <a:buClr>
          <a:schemeClr val="tx2"/>
        </a:buClr>
        <a:buChar char="•"/>
        <a:defRPr kumimoji="0"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18394" indent="-216183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045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089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132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173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214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426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8303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2348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0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423" tIns="53740" rIns="107423" bIns="5374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6" y="-6346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423" tIns="53740" rIns="107423" bIns="5374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532" y="705024"/>
            <a:ext cx="10971370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74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32" y="1935146"/>
            <a:ext cx="10971370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7423" tIns="53740" rIns="107423" bIns="5374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32" y="6357890"/>
            <a:ext cx="284442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949C5CA7-26C5-47FF-8662-3228CF60FBCA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602" y="6357890"/>
            <a:ext cx="4469819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7" y="6357890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FA01AB7A-391C-47E3-BC86-F57F451C3F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27" y="203250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728581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301" r:id="rId1"/>
    <p:sldLayoutId id="2147514302" r:id="rId2"/>
    <p:sldLayoutId id="2147514303" r:id="rId3"/>
    <p:sldLayoutId id="2147514304" r:id="rId4"/>
    <p:sldLayoutId id="2147514305" r:id="rId5"/>
    <p:sldLayoutId id="2147514306" r:id="rId6"/>
    <p:sldLayoutId id="2147514307" r:id="rId7"/>
    <p:sldLayoutId id="2147514308" r:id="rId8"/>
    <p:sldLayoutId id="2147514309" r:id="rId9"/>
    <p:sldLayoutId id="2147514310" r:id="rId10"/>
    <p:sldLayoutId id="2147514311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5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5pPr>
      <a:lvl6pPr marL="387805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6pPr>
      <a:lvl7pPr marL="775547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7pPr>
      <a:lvl8pPr marL="1163406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8pPr>
      <a:lvl9pPr marL="1551144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9pPr>
    </p:titleStyle>
    <p:bodyStyle>
      <a:lvl1pPr marL="317059" indent="-31705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50385" indent="-28325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73789" indent="-28325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99314" indent="-24097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724837" indent="-24097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54851" indent="-248768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71198" indent="-21631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95662" indent="-216312" algn="l" rtl="0" eaLnBrk="1" latinLnBrk="0" hangingPunct="1">
        <a:spcBef>
          <a:spcPct val="20000"/>
        </a:spcBef>
        <a:buClr>
          <a:schemeClr val="tx2"/>
        </a:buClr>
        <a:buChar char="•"/>
        <a:defRPr kumimoji="0"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20134" indent="-21631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07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153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229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302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376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4457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8530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2606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9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695" tIns="52856" rIns="105695" bIns="5285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7" y="-6339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695" tIns="52856" rIns="105695" bIns="5285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31" y="704875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856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31" y="193518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695" tIns="52856" rIns="105695" bIns="5285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6652A5A-A5A8-404C-9E3C-8450DFB48A8B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57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7A10524B-E6C4-4A29-B64E-B80C56FFEB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6" y="203238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69324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313" r:id="rId1"/>
    <p:sldLayoutId id="2147514314" r:id="rId2"/>
    <p:sldLayoutId id="2147514315" r:id="rId3"/>
    <p:sldLayoutId id="2147514316" r:id="rId4"/>
    <p:sldLayoutId id="2147514317" r:id="rId5"/>
    <p:sldLayoutId id="2147514318" r:id="rId6"/>
    <p:sldLayoutId id="2147514319" r:id="rId7"/>
    <p:sldLayoutId id="2147514320" r:id="rId8"/>
    <p:sldLayoutId id="2147514321" r:id="rId9"/>
    <p:sldLayoutId id="2147514322" r:id="rId10"/>
    <p:sldLayoutId id="2147514323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396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787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188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581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677" indent="-2696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2740" indent="-237949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7936" indent="-237949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1545" indent="-19512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1980" indent="-19512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4560" indent="-24633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8724" indent="-214171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9969" indent="-214171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1230" indent="-214171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40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081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623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162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704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247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789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326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2.xml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0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420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1205" indent="-285109" defTabSz="103420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0350" indent="-228081" defTabSz="103420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596456" indent="-228081" defTabSz="103420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2555" indent="-228081" defTabSz="103420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08717" indent="-228081" defTabSz="103420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64857" indent="-228081" defTabSz="103420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0986" indent="-228081" defTabSz="103420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77158" indent="-228081" defTabSz="103420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/>
            <a:fld id="{6378311E-8EBC-49FB-ACC3-D8139A69AB1C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38915" name="Прямоугольник 15"/>
          <p:cNvSpPr>
            <a:spLocks noChangeArrowheads="1"/>
          </p:cNvSpPr>
          <p:nvPr/>
        </p:nvSpPr>
        <p:spPr bwMode="auto">
          <a:xfrm>
            <a:off x="13" y="144479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715" tIns="52868" rIns="105715" bIns="52868" anchor="ctr"/>
          <a:lstStyle/>
          <a:p>
            <a:pPr algn="ctr" defTabSz="1034205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6" name="Прямоугольник 16"/>
          <p:cNvSpPr>
            <a:spLocks noChangeArrowheads="1"/>
          </p:cNvSpPr>
          <p:nvPr/>
        </p:nvSpPr>
        <p:spPr bwMode="auto">
          <a:xfrm>
            <a:off x="13" y="285766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715" tIns="52868" rIns="105715" bIns="52868" anchor="ctr"/>
          <a:lstStyle/>
          <a:p>
            <a:pPr algn="ctr" defTabSz="1034205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7" name="Прямоугольник 17"/>
          <p:cNvSpPr>
            <a:spLocks noChangeArrowheads="1"/>
          </p:cNvSpPr>
          <p:nvPr/>
        </p:nvSpPr>
        <p:spPr bwMode="auto">
          <a:xfrm>
            <a:off x="13" y="214410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715" tIns="52868" rIns="105715" bIns="52868" anchor="ctr"/>
          <a:lstStyle/>
          <a:p>
            <a:pPr algn="ctr" defTabSz="1034205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8" name="Прямоугольник 18"/>
          <p:cNvSpPr>
            <a:spLocks noChangeArrowheads="1"/>
          </p:cNvSpPr>
          <p:nvPr/>
        </p:nvSpPr>
        <p:spPr bwMode="auto">
          <a:xfrm>
            <a:off x="13" y="6645313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715" tIns="52868" rIns="105715" bIns="52868" anchor="ctr"/>
          <a:lstStyle/>
          <a:p>
            <a:pPr algn="ctr" defTabSz="1034205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9" name="Прямоугольник 19"/>
          <p:cNvSpPr>
            <a:spLocks noChangeArrowheads="1"/>
          </p:cNvSpPr>
          <p:nvPr/>
        </p:nvSpPr>
        <p:spPr bwMode="auto">
          <a:xfrm>
            <a:off x="13" y="6573957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715" tIns="52868" rIns="105715" bIns="52868" anchor="ctr"/>
          <a:lstStyle/>
          <a:p>
            <a:pPr algn="ctr" defTabSz="1034205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20" name="Прямоугольник 20"/>
          <p:cNvSpPr>
            <a:spLocks noChangeArrowheads="1"/>
          </p:cNvSpPr>
          <p:nvPr/>
        </p:nvSpPr>
        <p:spPr bwMode="auto">
          <a:xfrm>
            <a:off x="13" y="6502400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715" tIns="52868" rIns="105715" bIns="52868" anchor="ctr"/>
          <a:lstStyle/>
          <a:p>
            <a:pPr algn="ctr" defTabSz="1034205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52" y="2291409"/>
            <a:ext cx="12190413" cy="12919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715" tIns="52868" rIns="105715" bIns="52868">
            <a:spAutoFit/>
          </a:bodyPr>
          <a:lstStyle/>
          <a:p>
            <a:pPr algn="ctr" defTabSz="1077422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МОДЕЛЬ РАЗВИТИЯ ОБСТАНОВКИ</a:t>
            </a:r>
          </a:p>
          <a:p>
            <a:pPr algn="ctr" defTabSz="1077422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на  территории Республики Татарстан на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3 августа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2022 года</a:t>
            </a:r>
          </a:p>
          <a:p>
            <a:pPr algn="ctr" defTabSz="1077422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  <a:cs typeface="Arial" charset="0"/>
            </a:endParaRPr>
          </a:p>
          <a:p>
            <a:pPr algn="ctr" defTabSz="1077422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  <a:cs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461" y="383763"/>
            <a:ext cx="12171715" cy="707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715" tIns="52868" rIns="105715" bIns="52868">
            <a:spAutoFit/>
          </a:bodyPr>
          <a:lstStyle/>
          <a:p>
            <a:pPr algn="ctr" defTabSz="1077422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ГЛАВНОГО  УПРАВЛЕНИЯ  МЧС  РОССИИ  </a:t>
            </a:r>
          </a:p>
          <a:p>
            <a:pPr algn="ctr" defTabSz="1077422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75" y="44923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2467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3780" tIns="26877" rIns="53780" bIns="2687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2016-2022 гг.)</a:t>
            </a:r>
          </a:p>
        </p:txBody>
      </p:sp>
      <p:sp>
        <p:nvSpPr>
          <p:cNvPr id="62468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747" y="-103173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915" tIns="37464" rIns="74915" bIns="37464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2469" name="Группа 1"/>
          <p:cNvGrpSpPr>
            <a:grpSpLocks/>
          </p:cNvGrpSpPr>
          <p:nvPr/>
        </p:nvGrpSpPr>
        <p:grpSpPr bwMode="auto">
          <a:xfrm>
            <a:off x="346078" y="1144711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90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grpSp>
          <p:nvGrpSpPr>
            <p:cNvPr id="62497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5" y="1461021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8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0" y="2458129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1" y="2670844"/>
                <a:ext cx="7888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6" y="2598383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3" y="3681880"/>
                <a:ext cx="64078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0"/>
                <a:ext cx="90956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3" y="2797718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8" y="3711243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68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Алексеевск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6" y="3210010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3" y="3837334"/>
                <a:ext cx="10731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7" y="2661811"/>
                <a:ext cx="91540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6" y="4515227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2" y="4398933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9" y="4252218"/>
                <a:ext cx="15328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6" y="2824766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101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9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1" y="5077355"/>
                <a:ext cx="64273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6" y="4358701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4" y="4621731"/>
                <a:ext cx="144517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7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3" y="3841999"/>
                <a:ext cx="78491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6" y="4322374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7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86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9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7157305" y="3401332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6" y="1751409"/>
                <a:ext cx="958254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4" y="2791768"/>
                <a:ext cx="18269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176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094719" y="5133817"/>
                <a:ext cx="91540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16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24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0" y="4063222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456231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11" y="4457730"/>
                <a:ext cx="77322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30" y="5820960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75704" y="446423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90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2470" name="Группа 101"/>
          <p:cNvGrpSpPr>
            <a:grpSpLocks/>
          </p:cNvGrpSpPr>
          <p:nvPr/>
        </p:nvGrpSpPr>
        <p:grpSpPr bwMode="auto">
          <a:xfrm>
            <a:off x="9867959" y="789039"/>
            <a:ext cx="2216149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49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213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37" tIns="37472" rIns="74937" bIns="374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513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37" tIns="37472" rIns="74937" bIns="374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213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53" tIns="37486" rIns="74953" bIns="3748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4842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150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37" tIns="37472" rIns="74937" bIns="374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356" y="1466874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2479" name="Группа 101"/>
          <p:cNvGrpSpPr>
            <a:grpSpLocks/>
          </p:cNvGrpSpPr>
          <p:nvPr/>
        </p:nvGrpSpPr>
        <p:grpSpPr bwMode="auto">
          <a:xfrm>
            <a:off x="9818697" y="2446365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49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480" name="Прямоугольник 6"/>
          <p:cNvSpPr>
            <a:spLocks noChangeArrowheads="1"/>
          </p:cNvSpPr>
          <p:nvPr/>
        </p:nvSpPr>
        <p:spPr bwMode="auto">
          <a:xfrm>
            <a:off x="9875925" y="2895669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9068" tIns="44539" rIns="89068" bIns="44539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257" y="5290718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90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Бугульма</a:t>
            </a:r>
          </a:p>
        </p:txBody>
      </p:sp>
      <p:grpSp>
        <p:nvGrpSpPr>
          <p:cNvPr id="62482" name="Группа 234"/>
          <p:cNvGrpSpPr>
            <a:grpSpLocks/>
          </p:cNvGrpSpPr>
          <p:nvPr/>
        </p:nvGrpSpPr>
        <p:grpSpPr bwMode="auto">
          <a:xfrm>
            <a:off x="9867959" y="5772153"/>
            <a:ext cx="2216149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488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65" y="6062692"/>
            <a:ext cx="1916112" cy="650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187" tIns="37600" rIns="75187" bIns="37600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491" name="Группа 101"/>
          <p:cNvGrpSpPr>
            <a:grpSpLocks/>
          </p:cNvGrpSpPr>
          <p:nvPr/>
        </p:nvGrpSpPr>
        <p:grpSpPr bwMode="auto">
          <a:xfrm>
            <a:off x="9861589" y="2393967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71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492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3780" tIns="26877" rIns="53780" bIns="2687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2022 г.)</a:t>
            </a:r>
          </a:p>
        </p:txBody>
      </p:sp>
      <p:grpSp>
        <p:nvGrpSpPr>
          <p:cNvPr id="63495" name="Группа 101"/>
          <p:cNvGrpSpPr>
            <a:grpSpLocks/>
          </p:cNvGrpSpPr>
          <p:nvPr/>
        </p:nvGrpSpPr>
        <p:grpSpPr bwMode="auto">
          <a:xfrm>
            <a:off x="9867955" y="789039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2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213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37" tIns="37472" rIns="74937" bIns="374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513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37" tIns="37472" rIns="74937" bIns="374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213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53" tIns="37486" rIns="74953" bIns="3748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4842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150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37" tIns="37472" rIns="74937" bIns="374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356" y="1466874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3504" name="Группа 234"/>
          <p:cNvGrpSpPr>
            <a:grpSpLocks/>
          </p:cNvGrpSpPr>
          <p:nvPr/>
        </p:nvGrpSpPr>
        <p:grpSpPr bwMode="auto">
          <a:xfrm>
            <a:off x="9861593" y="5772153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23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3505" name="Прямоугольник 237"/>
          <p:cNvSpPr>
            <a:spLocks noChangeArrowheads="1"/>
          </p:cNvSpPr>
          <p:nvPr/>
        </p:nvSpPr>
        <p:spPr bwMode="auto">
          <a:xfrm>
            <a:off x="10210852" y="6045269"/>
            <a:ext cx="2132013" cy="583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915" tIns="37464" rIns="74915" bIns="37464">
            <a:spAutoFit/>
          </a:bodyPr>
          <a:lstStyle/>
          <a:p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31" y="6222773"/>
            <a:ext cx="311489" cy="2799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3509" name="Прямоугольник 6"/>
          <p:cNvSpPr>
            <a:spLocks noChangeArrowheads="1"/>
          </p:cNvSpPr>
          <p:nvPr/>
        </p:nvSpPr>
        <p:spPr bwMode="auto">
          <a:xfrm>
            <a:off x="9904413" y="2516233"/>
            <a:ext cx="2214562" cy="32294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9068" tIns="44539" rIns="89068" bIns="44539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grpSp>
        <p:nvGrpSpPr>
          <p:cNvPr id="2" name="Группа 1"/>
          <p:cNvGrpSpPr/>
          <p:nvPr/>
        </p:nvGrpSpPr>
        <p:grpSpPr>
          <a:xfrm>
            <a:off x="360364" y="811215"/>
            <a:ext cx="9315450" cy="5884862"/>
            <a:chOff x="360364" y="811215"/>
            <a:chExt cx="9315450" cy="5884862"/>
          </a:xfrm>
        </p:grpSpPr>
        <p:pic>
          <p:nvPicPr>
            <p:cNvPr id="63490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364" y="811215"/>
              <a:ext cx="9315450" cy="5884862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12700" algn="ctr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44" name="Полилиния 243"/>
            <p:cNvSpPr/>
            <p:nvPr/>
          </p:nvSpPr>
          <p:spPr bwMode="auto">
            <a:xfrm>
              <a:off x="3463227" y="3748626"/>
              <a:ext cx="1295856" cy="112410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46" name="Полилиния 245"/>
            <p:cNvSpPr/>
            <p:nvPr/>
          </p:nvSpPr>
          <p:spPr bwMode="auto">
            <a:xfrm>
              <a:off x="6551189" y="2765812"/>
              <a:ext cx="1216297" cy="985053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47" name="Полилиния 246"/>
            <p:cNvSpPr/>
            <p:nvPr/>
          </p:nvSpPr>
          <p:spPr bwMode="auto">
            <a:xfrm>
              <a:off x="5373825" y="3116473"/>
              <a:ext cx="1348667" cy="121137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48" name="Полилиния 247"/>
            <p:cNvSpPr/>
            <p:nvPr/>
          </p:nvSpPr>
          <p:spPr bwMode="auto">
            <a:xfrm>
              <a:off x="7347271" y="1515738"/>
              <a:ext cx="1358670" cy="1319452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0" name="Полилиния 249"/>
            <p:cNvSpPr/>
            <p:nvPr/>
          </p:nvSpPr>
          <p:spPr bwMode="auto">
            <a:xfrm>
              <a:off x="983405" y="3479259"/>
              <a:ext cx="1253929" cy="688949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2" name="Полилиния 251"/>
            <p:cNvSpPr/>
            <p:nvPr/>
          </p:nvSpPr>
          <p:spPr bwMode="auto">
            <a:xfrm>
              <a:off x="4479271" y="1753429"/>
              <a:ext cx="1691060" cy="1011995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3" name="Полилиния 252"/>
            <p:cNvSpPr/>
            <p:nvPr/>
          </p:nvSpPr>
          <p:spPr bwMode="auto">
            <a:xfrm>
              <a:off x="6449849" y="2369114"/>
              <a:ext cx="1253907" cy="624723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4" name="Полилиния 253"/>
            <p:cNvSpPr/>
            <p:nvPr/>
          </p:nvSpPr>
          <p:spPr bwMode="auto">
            <a:xfrm>
              <a:off x="3982117" y="2510537"/>
              <a:ext cx="838946" cy="78479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5" name="Полилиния 254"/>
            <p:cNvSpPr/>
            <p:nvPr/>
          </p:nvSpPr>
          <p:spPr bwMode="auto">
            <a:xfrm>
              <a:off x="3396899" y="1498205"/>
              <a:ext cx="1044878" cy="1244802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6" name="Полилиния 255"/>
            <p:cNvSpPr/>
            <p:nvPr/>
          </p:nvSpPr>
          <p:spPr bwMode="auto">
            <a:xfrm>
              <a:off x="1470371" y="2429735"/>
              <a:ext cx="1455006" cy="111431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9" name="Полилиния 258"/>
            <p:cNvSpPr/>
            <p:nvPr/>
          </p:nvSpPr>
          <p:spPr bwMode="auto">
            <a:xfrm>
              <a:off x="5124514" y="4042583"/>
              <a:ext cx="984181" cy="839296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1" name="Полилиния 260"/>
            <p:cNvSpPr/>
            <p:nvPr/>
          </p:nvSpPr>
          <p:spPr bwMode="auto">
            <a:xfrm>
              <a:off x="8333144" y="2738271"/>
              <a:ext cx="1242656" cy="110506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2" name="Полилиния 261"/>
            <p:cNvSpPr/>
            <p:nvPr/>
          </p:nvSpPr>
          <p:spPr bwMode="auto">
            <a:xfrm>
              <a:off x="6215880" y="3531635"/>
              <a:ext cx="1030197" cy="97181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3" name="Полилиния 262"/>
            <p:cNvSpPr/>
            <p:nvPr/>
          </p:nvSpPr>
          <p:spPr bwMode="auto">
            <a:xfrm>
              <a:off x="4664462" y="4457467"/>
              <a:ext cx="993755" cy="863572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4" name="Полилиния 263"/>
            <p:cNvSpPr/>
            <p:nvPr/>
          </p:nvSpPr>
          <p:spPr bwMode="auto">
            <a:xfrm>
              <a:off x="4214197" y="2094591"/>
              <a:ext cx="888859" cy="92788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5" name="Полилиния 264"/>
            <p:cNvSpPr/>
            <p:nvPr/>
          </p:nvSpPr>
          <p:spPr bwMode="auto">
            <a:xfrm>
              <a:off x="2967868" y="1616605"/>
              <a:ext cx="685164" cy="763111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6" name="Полилиния 265"/>
            <p:cNvSpPr/>
            <p:nvPr/>
          </p:nvSpPr>
          <p:spPr bwMode="auto">
            <a:xfrm>
              <a:off x="2026593" y="2932359"/>
              <a:ext cx="819856" cy="101526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8" name="Полилиния 267"/>
            <p:cNvSpPr/>
            <p:nvPr/>
          </p:nvSpPr>
          <p:spPr bwMode="auto">
            <a:xfrm>
              <a:off x="3053815" y="2696739"/>
              <a:ext cx="1250790" cy="675715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 bwMode="auto">
            <a:xfrm>
              <a:off x="7375525" y="1490181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 bwMode="auto">
            <a:xfrm>
              <a:off x="4735512" y="2031517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 bwMode="auto">
            <a:xfrm>
              <a:off x="6469063" y="2484771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 bwMode="auto">
            <a:xfrm>
              <a:off x="3962401" y="2697474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 bwMode="auto">
            <a:xfrm>
              <a:off x="1544638" y="2558023"/>
              <a:ext cx="96361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 bwMode="auto">
            <a:xfrm>
              <a:off x="6510337" y="3705558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 bwMode="auto">
            <a:xfrm>
              <a:off x="4760913" y="4636856"/>
              <a:ext cx="739776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 bwMode="auto">
            <a:xfrm>
              <a:off x="3403601" y="2823709"/>
              <a:ext cx="735014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 bwMode="auto">
            <a:xfrm>
              <a:off x="4395294" y="3606687"/>
              <a:ext cx="1274083" cy="911321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0" name="Полилиния 299"/>
            <p:cNvSpPr/>
            <p:nvPr/>
          </p:nvSpPr>
          <p:spPr bwMode="auto">
            <a:xfrm>
              <a:off x="2340782" y="3531999"/>
              <a:ext cx="904402" cy="939450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1" name="Полилиния 300"/>
            <p:cNvSpPr/>
            <p:nvPr/>
          </p:nvSpPr>
          <p:spPr bwMode="auto">
            <a:xfrm>
              <a:off x="3679212" y="2993830"/>
              <a:ext cx="1462804" cy="89497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 bwMode="auto">
            <a:xfrm>
              <a:off x="4478339" y="3728810"/>
              <a:ext cx="8794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 bwMode="auto">
            <a:xfrm>
              <a:off x="3665537" y="3875408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304" name="Прямоугольник 303"/>
            <p:cNvSpPr/>
            <p:nvPr/>
          </p:nvSpPr>
          <p:spPr bwMode="auto">
            <a:xfrm>
              <a:off x="3922712" y="3235641"/>
              <a:ext cx="127158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 bwMode="auto">
            <a:xfrm>
              <a:off x="7096837" y="3554536"/>
              <a:ext cx="780561" cy="1008850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 bwMode="auto">
            <a:xfrm>
              <a:off x="7051675" y="3861913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 bwMode="auto">
            <a:xfrm>
              <a:off x="5901021" y="2617326"/>
              <a:ext cx="1171308" cy="796176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 bwMode="auto">
            <a:xfrm>
              <a:off x="5978523" y="2696686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 bwMode="auto">
            <a:xfrm>
              <a:off x="4840803" y="2451557"/>
              <a:ext cx="1267882" cy="127172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 bwMode="auto">
            <a:xfrm>
              <a:off x="5194301" y="2973730"/>
              <a:ext cx="763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 bwMode="auto">
            <a:xfrm>
              <a:off x="5885274" y="4112540"/>
              <a:ext cx="1738720" cy="1073882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 bwMode="auto">
            <a:xfrm>
              <a:off x="6411914" y="4536836"/>
              <a:ext cx="100806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 bwMode="auto">
            <a:xfrm>
              <a:off x="7552412" y="4176193"/>
              <a:ext cx="1292764" cy="1079729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 bwMode="auto">
            <a:xfrm>
              <a:off x="7681913" y="4421503"/>
              <a:ext cx="8667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 bwMode="auto">
            <a:xfrm>
              <a:off x="5143499" y="4284182"/>
              <a:ext cx="10715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 bwMode="auto">
            <a:xfrm>
              <a:off x="2549722" y="4093292"/>
              <a:ext cx="1246038" cy="1381436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7" name="Полилиния 316"/>
            <p:cNvSpPr/>
            <p:nvPr/>
          </p:nvSpPr>
          <p:spPr bwMode="auto">
            <a:xfrm>
              <a:off x="7440650" y="2672413"/>
              <a:ext cx="1210067" cy="113701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8" name="Полилиния 317"/>
            <p:cNvSpPr/>
            <p:nvPr/>
          </p:nvSpPr>
          <p:spPr bwMode="auto">
            <a:xfrm>
              <a:off x="7773222" y="3553374"/>
              <a:ext cx="1247979" cy="845185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9" name="Полилиния 318"/>
            <p:cNvSpPr/>
            <p:nvPr/>
          </p:nvSpPr>
          <p:spPr bwMode="auto">
            <a:xfrm>
              <a:off x="8053600" y="4922930"/>
              <a:ext cx="770948" cy="662087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0" name="Полилиния 319"/>
            <p:cNvSpPr/>
            <p:nvPr/>
          </p:nvSpPr>
          <p:spPr bwMode="auto">
            <a:xfrm>
              <a:off x="425450" y="4772736"/>
              <a:ext cx="1128652" cy="825322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1" name="Полилиния 320"/>
            <p:cNvSpPr/>
            <p:nvPr/>
          </p:nvSpPr>
          <p:spPr bwMode="auto">
            <a:xfrm>
              <a:off x="2552244" y="1798012"/>
              <a:ext cx="1218261" cy="1263359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 bwMode="auto">
            <a:xfrm>
              <a:off x="8542338" y="2849875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 bwMode="auto">
            <a:xfrm>
              <a:off x="7661275" y="3016580"/>
              <a:ext cx="8810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 bwMode="auto">
            <a:xfrm>
              <a:off x="8032750" y="3662691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 bwMode="auto">
            <a:xfrm>
              <a:off x="8177213" y="5098594"/>
              <a:ext cx="52069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 bwMode="auto">
            <a:xfrm>
              <a:off x="2941638" y="4371740"/>
              <a:ext cx="635000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 bwMode="auto">
            <a:xfrm>
              <a:off x="4220733" y="4821084"/>
              <a:ext cx="1315570" cy="1131003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8" name="Полилиния 327"/>
            <p:cNvSpPr/>
            <p:nvPr/>
          </p:nvSpPr>
          <p:spPr bwMode="auto">
            <a:xfrm rot="21340596">
              <a:off x="1710670" y="4301725"/>
              <a:ext cx="1045019" cy="109206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9" name="Полилиния 328"/>
            <p:cNvSpPr/>
            <p:nvPr/>
          </p:nvSpPr>
          <p:spPr bwMode="auto">
            <a:xfrm>
              <a:off x="3464739" y="4476414"/>
              <a:ext cx="890715" cy="1136299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 bwMode="auto">
            <a:xfrm>
              <a:off x="3532188" y="4545310"/>
              <a:ext cx="1169986" cy="36933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 bwMode="auto">
            <a:xfrm>
              <a:off x="5392704" y="4699448"/>
              <a:ext cx="1141373" cy="787435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2" name="Полилиния 331"/>
            <p:cNvSpPr/>
            <p:nvPr/>
          </p:nvSpPr>
          <p:spPr bwMode="auto">
            <a:xfrm>
              <a:off x="6269763" y="4933577"/>
              <a:ext cx="1339373" cy="997214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3" name="Полилиния 332"/>
            <p:cNvSpPr/>
            <p:nvPr/>
          </p:nvSpPr>
          <p:spPr bwMode="auto">
            <a:xfrm>
              <a:off x="7298231" y="4967627"/>
              <a:ext cx="906191" cy="106041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 bwMode="auto">
            <a:xfrm>
              <a:off x="7439025" y="5257320"/>
              <a:ext cx="7381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 bwMode="auto">
            <a:xfrm>
              <a:off x="7920608" y="5410863"/>
              <a:ext cx="789607" cy="1202682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 bwMode="auto">
            <a:xfrm>
              <a:off x="2471739" y="2218295"/>
              <a:ext cx="1208087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 bwMode="auto">
            <a:xfrm rot="21436068">
              <a:off x="1459409" y="3713860"/>
              <a:ext cx="1096516" cy="719742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 bwMode="auto">
            <a:xfrm>
              <a:off x="1844674" y="3865897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 bwMode="auto">
            <a:xfrm>
              <a:off x="1117038" y="4163777"/>
              <a:ext cx="1085720" cy="1025790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 bwMode="auto">
            <a:xfrm>
              <a:off x="1227138" y="4345294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 bwMode="auto">
            <a:xfrm>
              <a:off x="2742360" y="3098751"/>
              <a:ext cx="1256606" cy="104765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 bwMode="auto">
            <a:xfrm>
              <a:off x="2984500" y="3395451"/>
              <a:ext cx="63500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 bwMode="auto">
            <a:xfrm>
              <a:off x="2550444" y="2738565"/>
              <a:ext cx="547632" cy="433341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 bwMode="auto">
            <a:xfrm>
              <a:off x="2640013" y="2581036"/>
              <a:ext cx="59372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 bwMode="auto">
            <a:xfrm>
              <a:off x="485774" y="4929521"/>
              <a:ext cx="126047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 bwMode="auto">
            <a:xfrm>
              <a:off x="3914977" y="1225753"/>
              <a:ext cx="906097" cy="89494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 bwMode="auto">
            <a:xfrm>
              <a:off x="4076700" y="1508436"/>
              <a:ext cx="6731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 bwMode="auto">
            <a:xfrm>
              <a:off x="5559424" y="4950932"/>
              <a:ext cx="8874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 bwMode="auto">
            <a:xfrm>
              <a:off x="5891213" y="3434082"/>
              <a:ext cx="109855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 bwMode="auto">
            <a:xfrm>
              <a:off x="2886075" y="1777020"/>
              <a:ext cx="7778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 bwMode="auto">
            <a:xfrm>
              <a:off x="619125" y="3557896"/>
              <a:ext cx="138112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 bwMode="auto">
            <a:xfrm>
              <a:off x="6746876" y="2825270"/>
              <a:ext cx="1479549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 bwMode="auto">
            <a:xfrm>
              <a:off x="2055813" y="3245407"/>
              <a:ext cx="1133475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 bwMode="auto">
            <a:xfrm>
              <a:off x="4219574" y="5152555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 bwMode="auto">
            <a:xfrm>
              <a:off x="6384926" y="5207579"/>
              <a:ext cx="1008063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 bwMode="auto">
            <a:xfrm>
              <a:off x="3603625" y="1933095"/>
              <a:ext cx="492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 bwMode="auto">
            <a:xfrm>
              <a:off x="2408238" y="4087331"/>
              <a:ext cx="126999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 bwMode="auto">
            <a:xfrm>
              <a:off x="2092325" y="4480238"/>
              <a:ext cx="625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 bwMode="auto">
            <a:xfrm>
              <a:off x="8145463" y="5848664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 bwMode="auto">
            <a:xfrm>
              <a:off x="4164014" y="2215953"/>
              <a:ext cx="8286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  <p:sp>
          <p:nvSpPr>
            <p:cNvPr id="63702" name="Rectangle 58"/>
            <p:cNvSpPr>
              <a:spLocks noChangeArrowheads="1"/>
            </p:cNvSpPr>
            <p:nvPr/>
          </p:nvSpPr>
          <p:spPr bwMode="auto">
            <a:xfrm>
              <a:off x="1549013" y="908069"/>
              <a:ext cx="7410478" cy="632396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37379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зарегистрировано </a:t>
              </a:r>
            </a:p>
            <a:p>
              <a:pPr algn="ctr" defTabSz="1037379"/>
              <a:r>
                <a:rPr lang="ru-RU" altLang="ru-RU" sz="1700" b="1" dirty="0">
                  <a:solidFill>
                    <a:srgbClr val="FF0000"/>
                  </a:solidFill>
                </a:rPr>
                <a:t>29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случаев отравления угарным газом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 bwMode="auto">
            <a:xfrm>
              <a:off x="2650020" y="2938442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 bwMode="auto">
            <a:xfrm>
              <a:off x="3076419" y="3580091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Овал 116"/>
            <p:cNvSpPr>
              <a:spLocks noChangeAspect="1"/>
            </p:cNvSpPr>
            <p:nvPr/>
          </p:nvSpPr>
          <p:spPr bwMode="auto">
            <a:xfrm>
              <a:off x="6888956" y="4720779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18" name="Овал 117"/>
            <p:cNvSpPr>
              <a:spLocks noChangeAspect="1"/>
            </p:cNvSpPr>
            <p:nvPr/>
          </p:nvSpPr>
          <p:spPr bwMode="auto">
            <a:xfrm>
              <a:off x="3234800" y="2451537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9" name="Овал 118"/>
            <p:cNvSpPr>
              <a:spLocks noChangeAspect="1"/>
            </p:cNvSpPr>
            <p:nvPr/>
          </p:nvSpPr>
          <p:spPr bwMode="auto">
            <a:xfrm>
              <a:off x="1904207" y="2938421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0" name="Овал 119"/>
            <p:cNvSpPr>
              <a:spLocks noChangeAspect="1"/>
            </p:cNvSpPr>
            <p:nvPr/>
          </p:nvSpPr>
          <p:spPr bwMode="auto">
            <a:xfrm>
              <a:off x="4904464" y="4902575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Овал 120"/>
            <p:cNvSpPr>
              <a:spLocks noChangeAspect="1"/>
            </p:cNvSpPr>
            <p:nvPr/>
          </p:nvSpPr>
          <p:spPr bwMode="auto">
            <a:xfrm>
              <a:off x="8198795" y="5263860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32" name="Овал 231"/>
          <p:cNvSpPr>
            <a:spLocks noChangeAspect="1"/>
          </p:cNvSpPr>
          <p:nvPr/>
        </p:nvSpPr>
        <p:spPr>
          <a:xfrm flipH="1">
            <a:off x="4746456" y="400361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Заголовок 1"/>
          <p:cNvSpPr txBox="1">
            <a:spLocks/>
          </p:cNvSpPr>
          <p:nvPr/>
        </p:nvSpPr>
        <p:spPr>
          <a:xfrm>
            <a:off x="-10486" y="2"/>
            <a:ext cx="12200997" cy="59915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4507" tIns="27242" rIns="54507" bIns="27242" anchor="ctr"/>
          <a:lstStyle>
            <a:defPPr>
              <a:defRPr lang="ru-RU"/>
            </a:defPPr>
            <a:lvl1pPr algn="ctr" defTabSz="1253948">
              <a:lnSpc>
                <a:spcPct val="80000"/>
              </a:lnSpc>
              <a:defRPr sz="17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defRPr>
            </a:lvl1pPr>
            <a:lvl2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r>
              <a:rPr lang="ru-RU" dirty="0"/>
              <a:t>ПРОГНОЗ РИСКОВ ВОЗНИКНОВЕНИЯ ЧС И ПРОИСШЕСТВИЙ</a:t>
            </a:r>
          </a:p>
        </p:txBody>
      </p:sp>
      <p:sp>
        <p:nvSpPr>
          <p:cNvPr id="17411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8156" y="-103733"/>
            <a:ext cx="289946" cy="218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890" tIns="38448" rIns="76890" bIns="38448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17412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4249" y="6352"/>
            <a:ext cx="289945" cy="218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890" tIns="38448" rIns="76890" bIns="38448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314" name="Rectangle 58"/>
          <p:cNvSpPr>
            <a:spLocks noChangeArrowheads="1"/>
          </p:cNvSpPr>
          <p:nvPr/>
        </p:nvSpPr>
        <p:spPr bwMode="auto">
          <a:xfrm>
            <a:off x="9875889" y="3211643"/>
            <a:ext cx="2243137" cy="1895085"/>
          </a:xfrm>
          <a:prstGeom prst="rect">
            <a:avLst/>
          </a:prstGeom>
          <a:solidFill>
            <a:srgbClr val="FFFFFF">
              <a:alpha val="50000"/>
            </a:srgbClr>
          </a:solidFill>
          <a:ln w="0">
            <a:solidFill>
              <a:srgbClr val="002060"/>
            </a:solidFill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547" tIns="45244" rIns="90547" bIns="45244" anchor="ctr"/>
          <a:lstStyle/>
          <a:p>
            <a:pPr algn="ctr"/>
            <a:r>
              <a:rPr lang="ru-RU" altLang="ru-RU" dirty="0" smtClean="0">
                <a:solidFill>
                  <a:srgbClr val="000000"/>
                </a:solidFill>
              </a:rPr>
              <a:t>СУЩЕСТВУЕТ ВЕРОЯТНОСТЬ ВОЗНИКНОВЕНИЯ АВАРИЙ, СВЯЗАННЫХ С ЭКСПЛУАТАЦИЕЙ МАЛОМЕРНЫХ СУДОВ, ГРУЗОВЫХ И ПАССАЖИРСКИХ СУДОВ. </a:t>
            </a:r>
            <a:endParaRPr lang="ru-RU" altLang="ru-RU" dirty="0">
              <a:solidFill>
                <a:srgbClr val="000000"/>
              </a:solidFill>
              <a:latin typeface="+mn-lt"/>
              <a:cs typeface="+mn-cs"/>
            </a:endParaRPr>
          </a:p>
        </p:txBody>
      </p:sp>
      <p:pic>
        <p:nvPicPr>
          <p:cNvPr id="125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589" y="839030"/>
            <a:ext cx="9509713" cy="5895717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6" name="Полилиния 125"/>
          <p:cNvSpPr/>
          <p:nvPr/>
        </p:nvSpPr>
        <p:spPr>
          <a:xfrm>
            <a:off x="6421779" y="2751619"/>
            <a:ext cx="1243787" cy="1024034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11" tIns="38208" rIns="76411" bIns="38208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27" name="Полилиния 126"/>
          <p:cNvSpPr/>
          <p:nvPr/>
        </p:nvSpPr>
        <p:spPr>
          <a:xfrm>
            <a:off x="5217717" y="3094132"/>
            <a:ext cx="1379148" cy="1259316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11" tIns="38208" rIns="76411" bIns="38208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28" name="Полилиния 127"/>
          <p:cNvSpPr/>
          <p:nvPr/>
        </p:nvSpPr>
        <p:spPr>
          <a:xfrm>
            <a:off x="3794662" y="2502106"/>
            <a:ext cx="857907" cy="815853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33" name="Полилиния 132"/>
          <p:cNvSpPr/>
          <p:nvPr/>
        </p:nvSpPr>
        <p:spPr>
          <a:xfrm>
            <a:off x="3186742" y="1513141"/>
            <a:ext cx="1068493" cy="1294064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34" name="Полилиния 133"/>
          <p:cNvSpPr/>
          <p:nvPr/>
        </p:nvSpPr>
        <p:spPr>
          <a:xfrm>
            <a:off x="4940963" y="3986116"/>
            <a:ext cx="1028363" cy="88625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35" name="Полилиния 134"/>
          <p:cNvSpPr/>
          <p:nvPr/>
        </p:nvSpPr>
        <p:spPr>
          <a:xfrm>
            <a:off x="6078883" y="3499740"/>
            <a:ext cx="1053479" cy="1033198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37" name="Полилиния 136"/>
          <p:cNvSpPr/>
          <p:nvPr/>
        </p:nvSpPr>
        <p:spPr>
          <a:xfrm>
            <a:off x="4492464" y="4382584"/>
            <a:ext cx="1039069" cy="942263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95" name="Полилиния 194"/>
          <p:cNvSpPr/>
          <p:nvPr/>
        </p:nvSpPr>
        <p:spPr>
          <a:xfrm>
            <a:off x="4032028" y="2095744"/>
            <a:ext cx="908947" cy="96460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15" name="Полилиния 214"/>
          <p:cNvSpPr/>
          <p:nvPr/>
        </p:nvSpPr>
        <p:spPr>
          <a:xfrm>
            <a:off x="2757514" y="1628805"/>
            <a:ext cx="700649" cy="79330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26" name="Полилиния 225"/>
          <p:cNvSpPr/>
          <p:nvPr/>
        </p:nvSpPr>
        <p:spPr>
          <a:xfrm>
            <a:off x="1794909" y="2914256"/>
            <a:ext cx="838387" cy="1055438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30" name="Полилиния 229"/>
          <p:cNvSpPr/>
          <p:nvPr/>
        </p:nvSpPr>
        <p:spPr>
          <a:xfrm>
            <a:off x="2878249" y="2684085"/>
            <a:ext cx="1279059" cy="70245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33" name="Прямоугольник 232"/>
          <p:cNvSpPr/>
          <p:nvPr/>
        </p:nvSpPr>
        <p:spPr>
          <a:xfrm>
            <a:off x="3773344" y="2668015"/>
            <a:ext cx="65198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Тюлячи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6346103" y="3681056"/>
            <a:ext cx="665087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Заинск</a:t>
            </a:r>
          </a:p>
        </p:txBody>
      </p:sp>
      <p:sp>
        <p:nvSpPr>
          <p:cNvPr id="235" name="Полилиния 234"/>
          <p:cNvSpPr/>
          <p:nvPr/>
        </p:nvSpPr>
        <p:spPr>
          <a:xfrm>
            <a:off x="4217141" y="3573098"/>
            <a:ext cx="1302878" cy="947382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11" tIns="38208" rIns="76411" bIns="38208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36" name="Полилиния 235"/>
          <p:cNvSpPr/>
          <p:nvPr/>
        </p:nvSpPr>
        <p:spPr>
          <a:xfrm>
            <a:off x="3264024" y="3711855"/>
            <a:ext cx="1325142" cy="1168591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37" name="Полилиния 236"/>
          <p:cNvSpPr/>
          <p:nvPr/>
        </p:nvSpPr>
        <p:spPr>
          <a:xfrm>
            <a:off x="2116214" y="3500158"/>
            <a:ext cx="924844" cy="976626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38" name="Полилиния 237"/>
          <p:cNvSpPr/>
          <p:nvPr/>
        </p:nvSpPr>
        <p:spPr>
          <a:xfrm>
            <a:off x="3484955" y="2974452"/>
            <a:ext cx="1495865" cy="930387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39" name="Прямоугольник 238"/>
          <p:cNvSpPr/>
          <p:nvPr/>
        </p:nvSpPr>
        <p:spPr>
          <a:xfrm>
            <a:off x="4632304" y="3716520"/>
            <a:ext cx="899223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Чистополь</a:t>
            </a:r>
          </a:p>
        </p:txBody>
      </p:sp>
      <p:sp>
        <p:nvSpPr>
          <p:cNvPr id="240" name="Прямоугольник 239"/>
          <p:cNvSpPr/>
          <p:nvPr/>
        </p:nvSpPr>
        <p:spPr>
          <a:xfrm>
            <a:off x="3578218" y="3223025"/>
            <a:ext cx="1283073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Рыбная Слобода</a:t>
            </a:r>
          </a:p>
        </p:txBody>
      </p:sp>
      <p:sp>
        <p:nvSpPr>
          <p:cNvPr id="241" name="Полилиния 240"/>
          <p:cNvSpPr/>
          <p:nvPr/>
        </p:nvSpPr>
        <p:spPr>
          <a:xfrm>
            <a:off x="6979806" y="3522217"/>
            <a:ext cx="798201" cy="1048772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2" name="Полилиния 241"/>
          <p:cNvSpPr/>
          <p:nvPr/>
        </p:nvSpPr>
        <p:spPr>
          <a:xfrm>
            <a:off x="5740759" y="4067395"/>
            <a:ext cx="1778017" cy="111637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3" name="Прямоугольник 242"/>
          <p:cNvSpPr/>
          <p:nvPr/>
        </p:nvSpPr>
        <p:spPr>
          <a:xfrm>
            <a:off x="4723622" y="4210456"/>
            <a:ext cx="1286377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Новошешминск</a:t>
            </a:r>
          </a:p>
        </p:txBody>
      </p:sp>
      <p:sp>
        <p:nvSpPr>
          <p:cNvPr id="244" name="Полилиния 243"/>
          <p:cNvSpPr/>
          <p:nvPr/>
        </p:nvSpPr>
        <p:spPr>
          <a:xfrm>
            <a:off x="7331322" y="2660358"/>
            <a:ext cx="1237416" cy="1182010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5" name="Полилиния 244"/>
          <p:cNvSpPr/>
          <p:nvPr/>
        </p:nvSpPr>
        <p:spPr>
          <a:xfrm>
            <a:off x="7958106" y="4859144"/>
            <a:ext cx="788371" cy="688286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2332431" y="1806074"/>
            <a:ext cx="1245795" cy="1313353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4032024" y="4747019"/>
            <a:ext cx="1423141" cy="1206911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3265558" y="4382564"/>
            <a:ext cx="910848" cy="1286020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9" name="Полилиния 248"/>
          <p:cNvSpPr/>
          <p:nvPr/>
        </p:nvSpPr>
        <p:spPr>
          <a:xfrm>
            <a:off x="5237079" y="4592018"/>
            <a:ext cx="1167169" cy="94080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2330596" y="2724946"/>
            <a:ext cx="560008" cy="450487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11" tIns="38208" rIns="76411" bIns="38208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5348885" y="4852986"/>
            <a:ext cx="908031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Черемшан</a:t>
            </a:r>
          </a:p>
        </p:txBody>
      </p:sp>
      <p:sp>
        <p:nvSpPr>
          <p:cNvPr id="252" name="Прямоугольник 251"/>
          <p:cNvSpPr/>
          <p:nvPr/>
        </p:nvSpPr>
        <p:spPr>
          <a:xfrm>
            <a:off x="6314752" y="4396587"/>
            <a:ext cx="1027881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Альметьевск</a:t>
            </a:r>
          </a:p>
        </p:txBody>
      </p:sp>
      <p:sp>
        <p:nvSpPr>
          <p:cNvPr id="253" name="Прямоугольник 252"/>
          <p:cNvSpPr/>
          <p:nvPr/>
        </p:nvSpPr>
        <p:spPr>
          <a:xfrm>
            <a:off x="4136048" y="5176817"/>
            <a:ext cx="797568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Нурлат</a:t>
            </a:r>
          </a:p>
        </p:txBody>
      </p:sp>
      <p:sp>
        <p:nvSpPr>
          <p:cNvPr id="254" name="Прямоугольник 253"/>
          <p:cNvSpPr/>
          <p:nvPr/>
        </p:nvSpPr>
        <p:spPr>
          <a:xfrm>
            <a:off x="4499340" y="4516936"/>
            <a:ext cx="899223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Аксубаево</a:t>
            </a:r>
          </a:p>
        </p:txBody>
      </p:sp>
      <p:sp>
        <p:nvSpPr>
          <p:cNvPr id="255" name="Полилиния 254"/>
          <p:cNvSpPr/>
          <p:nvPr/>
        </p:nvSpPr>
        <p:spPr>
          <a:xfrm>
            <a:off x="7293637" y="1540372"/>
            <a:ext cx="1334064" cy="1361108"/>
          </a:xfrm>
          <a:custGeom>
            <a:avLst/>
            <a:gdLst>
              <a:gd name="connsiteX0" fmla="*/ 304800 w 1691640"/>
              <a:gd name="connsiteY0" fmla="*/ 1592580 h 1836420"/>
              <a:gd name="connsiteX1" fmla="*/ 525780 w 1691640"/>
              <a:gd name="connsiteY1" fmla="*/ 1653540 h 1836420"/>
              <a:gd name="connsiteX2" fmla="*/ 685800 w 1691640"/>
              <a:gd name="connsiteY2" fmla="*/ 1699260 h 1836420"/>
              <a:gd name="connsiteX3" fmla="*/ 800100 w 1691640"/>
              <a:gd name="connsiteY3" fmla="*/ 1760220 h 1836420"/>
              <a:gd name="connsiteX4" fmla="*/ 914400 w 1691640"/>
              <a:gd name="connsiteY4" fmla="*/ 1783080 h 1836420"/>
              <a:gd name="connsiteX5" fmla="*/ 1051560 w 1691640"/>
              <a:gd name="connsiteY5" fmla="*/ 1836420 h 1836420"/>
              <a:gd name="connsiteX6" fmla="*/ 1051560 w 1691640"/>
              <a:gd name="connsiteY6" fmla="*/ 1836420 h 1836420"/>
              <a:gd name="connsiteX7" fmla="*/ 1165860 w 1691640"/>
              <a:gd name="connsiteY7" fmla="*/ 1752600 h 1836420"/>
              <a:gd name="connsiteX8" fmla="*/ 1219200 w 1691640"/>
              <a:gd name="connsiteY8" fmla="*/ 1699260 h 1836420"/>
              <a:gd name="connsiteX9" fmla="*/ 1333500 w 1691640"/>
              <a:gd name="connsiteY9" fmla="*/ 1623060 h 1836420"/>
              <a:gd name="connsiteX10" fmla="*/ 1394460 w 1691640"/>
              <a:gd name="connsiteY10" fmla="*/ 1554480 h 1836420"/>
              <a:gd name="connsiteX11" fmla="*/ 1440180 w 1691640"/>
              <a:gd name="connsiteY11" fmla="*/ 1531620 h 1836420"/>
              <a:gd name="connsiteX12" fmla="*/ 1440180 w 1691640"/>
              <a:gd name="connsiteY12" fmla="*/ 1531620 h 1836420"/>
              <a:gd name="connsiteX13" fmla="*/ 1455420 w 1691640"/>
              <a:gd name="connsiteY13" fmla="*/ 1463040 h 1836420"/>
              <a:gd name="connsiteX14" fmla="*/ 1524000 w 1691640"/>
              <a:gd name="connsiteY14" fmla="*/ 1280160 h 1836420"/>
              <a:gd name="connsiteX15" fmla="*/ 1554480 w 1691640"/>
              <a:gd name="connsiteY15" fmla="*/ 1203960 h 1836420"/>
              <a:gd name="connsiteX16" fmla="*/ 1607820 w 1691640"/>
              <a:gd name="connsiteY16" fmla="*/ 1249680 h 1836420"/>
              <a:gd name="connsiteX17" fmla="*/ 1668780 w 1691640"/>
              <a:gd name="connsiteY17" fmla="*/ 1257300 h 1836420"/>
              <a:gd name="connsiteX18" fmla="*/ 1668780 w 1691640"/>
              <a:gd name="connsiteY18" fmla="*/ 1257300 h 1836420"/>
              <a:gd name="connsiteX19" fmla="*/ 1691640 w 1691640"/>
              <a:gd name="connsiteY19" fmla="*/ 876300 h 1836420"/>
              <a:gd name="connsiteX20" fmla="*/ 1691640 w 1691640"/>
              <a:gd name="connsiteY20" fmla="*/ 876300 h 1836420"/>
              <a:gd name="connsiteX21" fmla="*/ 1584960 w 1691640"/>
              <a:gd name="connsiteY21" fmla="*/ 868680 h 1836420"/>
              <a:gd name="connsiteX22" fmla="*/ 1531620 w 1691640"/>
              <a:gd name="connsiteY22" fmla="*/ 876300 h 1836420"/>
              <a:gd name="connsiteX23" fmla="*/ 1470660 w 1691640"/>
              <a:gd name="connsiteY23" fmla="*/ 838200 h 1836420"/>
              <a:gd name="connsiteX24" fmla="*/ 1402080 w 1691640"/>
              <a:gd name="connsiteY24" fmla="*/ 792480 h 1836420"/>
              <a:gd name="connsiteX25" fmla="*/ 1295400 w 1691640"/>
              <a:gd name="connsiteY25" fmla="*/ 807720 h 1836420"/>
              <a:gd name="connsiteX26" fmla="*/ 1203960 w 1691640"/>
              <a:gd name="connsiteY26" fmla="*/ 845820 h 1836420"/>
              <a:gd name="connsiteX27" fmla="*/ 1203960 w 1691640"/>
              <a:gd name="connsiteY27" fmla="*/ 845820 h 1836420"/>
              <a:gd name="connsiteX28" fmla="*/ 1295400 w 1691640"/>
              <a:gd name="connsiteY28" fmla="*/ 1066800 h 1836420"/>
              <a:gd name="connsiteX29" fmla="*/ 1341120 w 1691640"/>
              <a:gd name="connsiteY29" fmla="*/ 1203960 h 1836420"/>
              <a:gd name="connsiteX30" fmla="*/ 1318260 w 1691640"/>
              <a:gd name="connsiteY30" fmla="*/ 1264920 h 1836420"/>
              <a:gd name="connsiteX31" fmla="*/ 1348740 w 1691640"/>
              <a:gd name="connsiteY31" fmla="*/ 1325880 h 1836420"/>
              <a:gd name="connsiteX32" fmla="*/ 1295400 w 1691640"/>
              <a:gd name="connsiteY32" fmla="*/ 1409700 h 1836420"/>
              <a:gd name="connsiteX33" fmla="*/ 1203960 w 1691640"/>
              <a:gd name="connsiteY33" fmla="*/ 1379220 h 1836420"/>
              <a:gd name="connsiteX34" fmla="*/ 1203960 w 1691640"/>
              <a:gd name="connsiteY34" fmla="*/ 1287780 h 1836420"/>
              <a:gd name="connsiteX35" fmla="*/ 1165860 w 1691640"/>
              <a:gd name="connsiteY35" fmla="*/ 1280160 h 1836420"/>
              <a:gd name="connsiteX36" fmla="*/ 1165860 w 1691640"/>
              <a:gd name="connsiteY36" fmla="*/ 1280160 h 1836420"/>
              <a:gd name="connsiteX37" fmla="*/ 1059180 w 1691640"/>
              <a:gd name="connsiteY37" fmla="*/ 1280160 h 1836420"/>
              <a:gd name="connsiteX38" fmla="*/ 1059180 w 1691640"/>
              <a:gd name="connsiteY38" fmla="*/ 1219200 h 1836420"/>
              <a:gd name="connsiteX39" fmla="*/ 1013460 w 1691640"/>
              <a:gd name="connsiteY39" fmla="*/ 1165860 h 1836420"/>
              <a:gd name="connsiteX40" fmla="*/ 990600 w 1691640"/>
              <a:gd name="connsiteY40" fmla="*/ 1150620 h 1836420"/>
              <a:gd name="connsiteX41" fmla="*/ 952500 w 1691640"/>
              <a:gd name="connsiteY41" fmla="*/ 1165860 h 1836420"/>
              <a:gd name="connsiteX42" fmla="*/ 944880 w 1691640"/>
              <a:gd name="connsiteY42" fmla="*/ 1188720 h 1836420"/>
              <a:gd name="connsiteX43" fmla="*/ 960120 w 1691640"/>
              <a:gd name="connsiteY43" fmla="*/ 1234440 h 1836420"/>
              <a:gd name="connsiteX44" fmla="*/ 929640 w 1691640"/>
              <a:gd name="connsiteY44" fmla="*/ 1234440 h 1836420"/>
              <a:gd name="connsiteX45" fmla="*/ 868680 w 1691640"/>
              <a:gd name="connsiteY45" fmla="*/ 1226820 h 1836420"/>
              <a:gd name="connsiteX46" fmla="*/ 868680 w 1691640"/>
              <a:gd name="connsiteY46" fmla="*/ 1226820 h 1836420"/>
              <a:gd name="connsiteX47" fmla="*/ 937260 w 1691640"/>
              <a:gd name="connsiteY47" fmla="*/ 1104900 h 1836420"/>
              <a:gd name="connsiteX48" fmla="*/ 929640 w 1691640"/>
              <a:gd name="connsiteY48" fmla="*/ 1082040 h 1836420"/>
              <a:gd name="connsiteX49" fmla="*/ 922020 w 1691640"/>
              <a:gd name="connsiteY49" fmla="*/ 1074420 h 1836420"/>
              <a:gd name="connsiteX50" fmla="*/ 845820 w 1691640"/>
              <a:gd name="connsiteY50" fmla="*/ 1074420 h 1836420"/>
              <a:gd name="connsiteX51" fmla="*/ 845820 w 1691640"/>
              <a:gd name="connsiteY51" fmla="*/ 1074420 h 1836420"/>
              <a:gd name="connsiteX52" fmla="*/ 784860 w 1691640"/>
              <a:gd name="connsiteY52" fmla="*/ 990600 h 1836420"/>
              <a:gd name="connsiteX53" fmla="*/ 784860 w 1691640"/>
              <a:gd name="connsiteY53" fmla="*/ 990600 h 1836420"/>
              <a:gd name="connsiteX54" fmla="*/ 716280 w 1691640"/>
              <a:gd name="connsiteY54" fmla="*/ 929640 h 1836420"/>
              <a:gd name="connsiteX55" fmla="*/ 716280 w 1691640"/>
              <a:gd name="connsiteY55" fmla="*/ 883920 h 1836420"/>
              <a:gd name="connsiteX56" fmla="*/ 731520 w 1691640"/>
              <a:gd name="connsiteY56" fmla="*/ 800100 h 1836420"/>
              <a:gd name="connsiteX57" fmla="*/ 716280 w 1691640"/>
              <a:gd name="connsiteY57" fmla="*/ 632460 h 1836420"/>
              <a:gd name="connsiteX58" fmla="*/ 716280 w 1691640"/>
              <a:gd name="connsiteY58" fmla="*/ 632460 h 1836420"/>
              <a:gd name="connsiteX59" fmla="*/ 708660 w 1691640"/>
              <a:gd name="connsiteY59" fmla="*/ 487680 h 1836420"/>
              <a:gd name="connsiteX60" fmla="*/ 708660 w 1691640"/>
              <a:gd name="connsiteY60" fmla="*/ 487680 h 1836420"/>
              <a:gd name="connsiteX61" fmla="*/ 777240 w 1691640"/>
              <a:gd name="connsiteY61" fmla="*/ 266700 h 1836420"/>
              <a:gd name="connsiteX62" fmla="*/ 868680 w 1691640"/>
              <a:gd name="connsiteY62" fmla="*/ 251460 h 1836420"/>
              <a:gd name="connsiteX63" fmla="*/ 876300 w 1691640"/>
              <a:gd name="connsiteY63" fmla="*/ 152400 h 1836420"/>
              <a:gd name="connsiteX64" fmla="*/ 937260 w 1691640"/>
              <a:gd name="connsiteY64" fmla="*/ 121920 h 1836420"/>
              <a:gd name="connsiteX65" fmla="*/ 975360 w 1691640"/>
              <a:gd name="connsiteY65" fmla="*/ 38100 h 1836420"/>
              <a:gd name="connsiteX66" fmla="*/ 777240 w 1691640"/>
              <a:gd name="connsiteY66" fmla="*/ 0 h 1836420"/>
              <a:gd name="connsiteX67" fmla="*/ 701040 w 1691640"/>
              <a:gd name="connsiteY67" fmla="*/ 0 h 1836420"/>
              <a:gd name="connsiteX68" fmla="*/ 609600 w 1691640"/>
              <a:gd name="connsiteY68" fmla="*/ 15240 h 1836420"/>
              <a:gd name="connsiteX69" fmla="*/ 601980 w 1691640"/>
              <a:gd name="connsiteY69" fmla="*/ 38100 h 1836420"/>
              <a:gd name="connsiteX70" fmla="*/ 624840 w 1691640"/>
              <a:gd name="connsiteY70" fmla="*/ 53340 h 1836420"/>
              <a:gd name="connsiteX71" fmla="*/ 586740 w 1691640"/>
              <a:gd name="connsiteY71" fmla="*/ 99060 h 1836420"/>
              <a:gd name="connsiteX72" fmla="*/ 556260 w 1691640"/>
              <a:gd name="connsiteY72" fmla="*/ 175260 h 1836420"/>
              <a:gd name="connsiteX73" fmla="*/ 617220 w 1691640"/>
              <a:gd name="connsiteY73" fmla="*/ 213360 h 1836420"/>
              <a:gd name="connsiteX74" fmla="*/ 594360 w 1691640"/>
              <a:gd name="connsiteY74" fmla="*/ 312420 h 1836420"/>
              <a:gd name="connsiteX75" fmla="*/ 548640 w 1691640"/>
              <a:gd name="connsiteY75" fmla="*/ 403860 h 1836420"/>
              <a:gd name="connsiteX76" fmla="*/ 449580 w 1691640"/>
              <a:gd name="connsiteY76" fmla="*/ 434340 h 1836420"/>
              <a:gd name="connsiteX77" fmla="*/ 381000 w 1691640"/>
              <a:gd name="connsiteY77" fmla="*/ 396240 h 1836420"/>
              <a:gd name="connsiteX78" fmla="*/ 350520 w 1691640"/>
              <a:gd name="connsiteY78" fmla="*/ 419100 h 1836420"/>
              <a:gd name="connsiteX79" fmla="*/ 350520 w 1691640"/>
              <a:gd name="connsiteY79" fmla="*/ 441960 h 1836420"/>
              <a:gd name="connsiteX80" fmla="*/ 274320 w 1691640"/>
              <a:gd name="connsiteY80" fmla="*/ 449580 h 1836420"/>
              <a:gd name="connsiteX81" fmla="*/ 266700 w 1691640"/>
              <a:gd name="connsiteY81" fmla="*/ 464820 h 1836420"/>
              <a:gd name="connsiteX82" fmla="*/ 312420 w 1691640"/>
              <a:gd name="connsiteY82" fmla="*/ 495300 h 1836420"/>
              <a:gd name="connsiteX83" fmla="*/ 312420 w 1691640"/>
              <a:gd name="connsiteY83" fmla="*/ 502920 h 1836420"/>
              <a:gd name="connsiteX84" fmla="*/ 297180 w 1691640"/>
              <a:gd name="connsiteY84" fmla="*/ 533400 h 1836420"/>
              <a:gd name="connsiteX85" fmla="*/ 274320 w 1691640"/>
              <a:gd name="connsiteY85" fmla="*/ 541020 h 1836420"/>
              <a:gd name="connsiteX86" fmla="*/ 266700 w 1691640"/>
              <a:gd name="connsiteY86" fmla="*/ 601980 h 1836420"/>
              <a:gd name="connsiteX87" fmla="*/ 198120 w 1691640"/>
              <a:gd name="connsiteY87" fmla="*/ 624840 h 1836420"/>
              <a:gd name="connsiteX88" fmla="*/ 137160 w 1691640"/>
              <a:gd name="connsiteY88" fmla="*/ 746760 h 1836420"/>
              <a:gd name="connsiteX89" fmla="*/ 30480 w 1691640"/>
              <a:gd name="connsiteY89" fmla="*/ 762000 h 1836420"/>
              <a:gd name="connsiteX90" fmla="*/ 0 w 1691640"/>
              <a:gd name="connsiteY90" fmla="*/ 815340 h 1836420"/>
              <a:gd name="connsiteX91" fmla="*/ 0 w 1691640"/>
              <a:gd name="connsiteY91" fmla="*/ 815340 h 1836420"/>
              <a:gd name="connsiteX92" fmla="*/ 15240 w 1691640"/>
              <a:gd name="connsiteY92" fmla="*/ 891540 h 1836420"/>
              <a:gd name="connsiteX93" fmla="*/ 106680 w 1691640"/>
              <a:gd name="connsiteY93" fmla="*/ 922020 h 1836420"/>
              <a:gd name="connsiteX94" fmla="*/ 342900 w 1691640"/>
              <a:gd name="connsiteY94" fmla="*/ 929640 h 1836420"/>
              <a:gd name="connsiteX95" fmla="*/ 388620 w 1691640"/>
              <a:gd name="connsiteY95" fmla="*/ 975360 h 1836420"/>
              <a:gd name="connsiteX96" fmla="*/ 510540 w 1691640"/>
              <a:gd name="connsiteY96" fmla="*/ 1028700 h 1836420"/>
              <a:gd name="connsiteX97" fmla="*/ 495300 w 1691640"/>
              <a:gd name="connsiteY97" fmla="*/ 1074420 h 1836420"/>
              <a:gd name="connsiteX98" fmla="*/ 518160 w 1691640"/>
              <a:gd name="connsiteY98" fmla="*/ 1089660 h 1836420"/>
              <a:gd name="connsiteX99" fmla="*/ 556260 w 1691640"/>
              <a:gd name="connsiteY99" fmla="*/ 1135380 h 1836420"/>
              <a:gd name="connsiteX100" fmla="*/ 525780 w 1691640"/>
              <a:gd name="connsiteY100" fmla="*/ 1219200 h 1836420"/>
              <a:gd name="connsiteX101" fmla="*/ 556260 w 1691640"/>
              <a:gd name="connsiteY101" fmla="*/ 1249680 h 1836420"/>
              <a:gd name="connsiteX102" fmla="*/ 502920 w 1691640"/>
              <a:gd name="connsiteY102" fmla="*/ 1363980 h 1836420"/>
              <a:gd name="connsiteX103" fmla="*/ 426720 w 1691640"/>
              <a:gd name="connsiteY103" fmla="*/ 1310640 h 1836420"/>
              <a:gd name="connsiteX104" fmla="*/ 350520 w 1691640"/>
              <a:gd name="connsiteY104" fmla="*/ 1257300 h 1836420"/>
              <a:gd name="connsiteX105" fmla="*/ 304800 w 1691640"/>
              <a:gd name="connsiteY105" fmla="*/ 1211580 h 1836420"/>
              <a:gd name="connsiteX106" fmla="*/ 289560 w 1691640"/>
              <a:gd name="connsiteY106" fmla="*/ 1226820 h 1836420"/>
              <a:gd name="connsiteX107" fmla="*/ 335280 w 1691640"/>
              <a:gd name="connsiteY107" fmla="*/ 1303020 h 1836420"/>
              <a:gd name="connsiteX108" fmla="*/ 312420 w 1691640"/>
              <a:gd name="connsiteY108" fmla="*/ 1333500 h 1836420"/>
              <a:gd name="connsiteX109" fmla="*/ 304800 w 1691640"/>
              <a:gd name="connsiteY109" fmla="*/ 1592580 h 1836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91640" h="1836420">
                <a:moveTo>
                  <a:pt x="304800" y="1592580"/>
                </a:moveTo>
                <a:lnTo>
                  <a:pt x="525780" y="1653540"/>
                </a:lnTo>
                <a:lnTo>
                  <a:pt x="685800" y="1699260"/>
                </a:lnTo>
                <a:lnTo>
                  <a:pt x="800100" y="1760220"/>
                </a:lnTo>
                <a:lnTo>
                  <a:pt x="914400" y="1783080"/>
                </a:lnTo>
                <a:lnTo>
                  <a:pt x="1051560" y="1836420"/>
                </a:lnTo>
                <a:lnTo>
                  <a:pt x="1051560" y="1836420"/>
                </a:lnTo>
                <a:lnTo>
                  <a:pt x="1165860" y="1752600"/>
                </a:lnTo>
                <a:lnTo>
                  <a:pt x="1219200" y="1699260"/>
                </a:lnTo>
                <a:lnTo>
                  <a:pt x="1333500" y="1623060"/>
                </a:lnTo>
                <a:lnTo>
                  <a:pt x="1394460" y="1554480"/>
                </a:lnTo>
                <a:lnTo>
                  <a:pt x="1440180" y="1531620"/>
                </a:lnTo>
                <a:lnTo>
                  <a:pt x="1440180" y="1531620"/>
                </a:lnTo>
                <a:lnTo>
                  <a:pt x="1455420" y="1463040"/>
                </a:lnTo>
                <a:lnTo>
                  <a:pt x="1524000" y="1280160"/>
                </a:lnTo>
                <a:lnTo>
                  <a:pt x="1554480" y="1203960"/>
                </a:lnTo>
                <a:lnTo>
                  <a:pt x="1607820" y="1249680"/>
                </a:lnTo>
                <a:lnTo>
                  <a:pt x="1668780" y="1257300"/>
                </a:lnTo>
                <a:lnTo>
                  <a:pt x="1668780" y="1257300"/>
                </a:lnTo>
                <a:lnTo>
                  <a:pt x="1691640" y="876300"/>
                </a:lnTo>
                <a:lnTo>
                  <a:pt x="1691640" y="876300"/>
                </a:lnTo>
                <a:lnTo>
                  <a:pt x="1584960" y="868680"/>
                </a:lnTo>
                <a:lnTo>
                  <a:pt x="1531620" y="876300"/>
                </a:lnTo>
                <a:lnTo>
                  <a:pt x="1470660" y="838200"/>
                </a:lnTo>
                <a:lnTo>
                  <a:pt x="1402080" y="792480"/>
                </a:lnTo>
                <a:lnTo>
                  <a:pt x="1295400" y="807720"/>
                </a:lnTo>
                <a:lnTo>
                  <a:pt x="1203960" y="845820"/>
                </a:lnTo>
                <a:lnTo>
                  <a:pt x="1203960" y="845820"/>
                </a:lnTo>
                <a:lnTo>
                  <a:pt x="1295400" y="1066800"/>
                </a:lnTo>
                <a:lnTo>
                  <a:pt x="1341120" y="1203960"/>
                </a:lnTo>
                <a:lnTo>
                  <a:pt x="1318260" y="1264920"/>
                </a:lnTo>
                <a:lnTo>
                  <a:pt x="1348740" y="1325880"/>
                </a:lnTo>
                <a:lnTo>
                  <a:pt x="1295400" y="1409700"/>
                </a:lnTo>
                <a:lnTo>
                  <a:pt x="1203960" y="1379220"/>
                </a:lnTo>
                <a:lnTo>
                  <a:pt x="1203960" y="1287780"/>
                </a:lnTo>
                <a:lnTo>
                  <a:pt x="1165860" y="1280160"/>
                </a:lnTo>
                <a:lnTo>
                  <a:pt x="1165860" y="1280160"/>
                </a:lnTo>
                <a:lnTo>
                  <a:pt x="1059180" y="1280160"/>
                </a:lnTo>
                <a:lnTo>
                  <a:pt x="1059180" y="1219200"/>
                </a:lnTo>
                <a:lnTo>
                  <a:pt x="1013460" y="1165860"/>
                </a:lnTo>
                <a:lnTo>
                  <a:pt x="990600" y="1150620"/>
                </a:lnTo>
                <a:lnTo>
                  <a:pt x="952500" y="1165860"/>
                </a:lnTo>
                <a:lnTo>
                  <a:pt x="944880" y="1188720"/>
                </a:lnTo>
                <a:lnTo>
                  <a:pt x="960120" y="1234440"/>
                </a:lnTo>
                <a:lnTo>
                  <a:pt x="929640" y="1234440"/>
                </a:lnTo>
                <a:lnTo>
                  <a:pt x="868680" y="1226820"/>
                </a:lnTo>
                <a:lnTo>
                  <a:pt x="868680" y="1226820"/>
                </a:lnTo>
                <a:lnTo>
                  <a:pt x="937260" y="1104900"/>
                </a:lnTo>
                <a:lnTo>
                  <a:pt x="929640" y="1082040"/>
                </a:lnTo>
                <a:lnTo>
                  <a:pt x="922020" y="1074420"/>
                </a:lnTo>
                <a:lnTo>
                  <a:pt x="845820" y="1074420"/>
                </a:lnTo>
                <a:lnTo>
                  <a:pt x="845820" y="1074420"/>
                </a:lnTo>
                <a:lnTo>
                  <a:pt x="784860" y="990600"/>
                </a:lnTo>
                <a:lnTo>
                  <a:pt x="784860" y="990600"/>
                </a:lnTo>
                <a:lnTo>
                  <a:pt x="716280" y="929640"/>
                </a:lnTo>
                <a:lnTo>
                  <a:pt x="716280" y="883920"/>
                </a:lnTo>
                <a:lnTo>
                  <a:pt x="731520" y="800100"/>
                </a:lnTo>
                <a:lnTo>
                  <a:pt x="716280" y="632460"/>
                </a:lnTo>
                <a:lnTo>
                  <a:pt x="716280" y="632460"/>
                </a:lnTo>
                <a:lnTo>
                  <a:pt x="708660" y="487680"/>
                </a:lnTo>
                <a:lnTo>
                  <a:pt x="708660" y="487680"/>
                </a:lnTo>
                <a:lnTo>
                  <a:pt x="777240" y="266700"/>
                </a:lnTo>
                <a:lnTo>
                  <a:pt x="868680" y="251460"/>
                </a:lnTo>
                <a:lnTo>
                  <a:pt x="876300" y="152400"/>
                </a:lnTo>
                <a:lnTo>
                  <a:pt x="937260" y="121920"/>
                </a:lnTo>
                <a:lnTo>
                  <a:pt x="975360" y="38100"/>
                </a:lnTo>
                <a:lnTo>
                  <a:pt x="777240" y="0"/>
                </a:lnTo>
                <a:lnTo>
                  <a:pt x="701040" y="0"/>
                </a:lnTo>
                <a:lnTo>
                  <a:pt x="609600" y="15240"/>
                </a:lnTo>
                <a:lnTo>
                  <a:pt x="601980" y="38100"/>
                </a:lnTo>
                <a:lnTo>
                  <a:pt x="624840" y="53340"/>
                </a:lnTo>
                <a:lnTo>
                  <a:pt x="586740" y="99060"/>
                </a:lnTo>
                <a:lnTo>
                  <a:pt x="556260" y="175260"/>
                </a:lnTo>
                <a:lnTo>
                  <a:pt x="617220" y="213360"/>
                </a:lnTo>
                <a:lnTo>
                  <a:pt x="594360" y="312420"/>
                </a:lnTo>
                <a:lnTo>
                  <a:pt x="548640" y="403860"/>
                </a:lnTo>
                <a:lnTo>
                  <a:pt x="449580" y="434340"/>
                </a:lnTo>
                <a:lnTo>
                  <a:pt x="381000" y="396240"/>
                </a:lnTo>
                <a:lnTo>
                  <a:pt x="350520" y="419100"/>
                </a:lnTo>
                <a:lnTo>
                  <a:pt x="350520" y="441960"/>
                </a:lnTo>
                <a:lnTo>
                  <a:pt x="274320" y="449580"/>
                </a:lnTo>
                <a:lnTo>
                  <a:pt x="266700" y="464820"/>
                </a:lnTo>
                <a:lnTo>
                  <a:pt x="312420" y="495300"/>
                </a:lnTo>
                <a:lnTo>
                  <a:pt x="312420" y="502920"/>
                </a:lnTo>
                <a:lnTo>
                  <a:pt x="297180" y="533400"/>
                </a:lnTo>
                <a:lnTo>
                  <a:pt x="274320" y="541020"/>
                </a:lnTo>
                <a:lnTo>
                  <a:pt x="266700" y="601980"/>
                </a:lnTo>
                <a:lnTo>
                  <a:pt x="198120" y="624840"/>
                </a:lnTo>
                <a:lnTo>
                  <a:pt x="137160" y="746760"/>
                </a:lnTo>
                <a:lnTo>
                  <a:pt x="30480" y="762000"/>
                </a:lnTo>
                <a:lnTo>
                  <a:pt x="0" y="815340"/>
                </a:lnTo>
                <a:lnTo>
                  <a:pt x="0" y="815340"/>
                </a:lnTo>
                <a:lnTo>
                  <a:pt x="15240" y="891540"/>
                </a:lnTo>
                <a:lnTo>
                  <a:pt x="106680" y="922020"/>
                </a:lnTo>
                <a:lnTo>
                  <a:pt x="342900" y="929640"/>
                </a:lnTo>
                <a:lnTo>
                  <a:pt x="388620" y="975360"/>
                </a:lnTo>
                <a:lnTo>
                  <a:pt x="510540" y="1028700"/>
                </a:lnTo>
                <a:lnTo>
                  <a:pt x="495300" y="1074420"/>
                </a:lnTo>
                <a:lnTo>
                  <a:pt x="518160" y="1089660"/>
                </a:lnTo>
                <a:lnTo>
                  <a:pt x="556260" y="1135380"/>
                </a:lnTo>
                <a:lnTo>
                  <a:pt x="525780" y="1219200"/>
                </a:lnTo>
                <a:lnTo>
                  <a:pt x="556260" y="1249680"/>
                </a:lnTo>
                <a:lnTo>
                  <a:pt x="502920" y="1363980"/>
                </a:lnTo>
                <a:lnTo>
                  <a:pt x="426720" y="1310640"/>
                </a:lnTo>
                <a:lnTo>
                  <a:pt x="350520" y="1257300"/>
                </a:lnTo>
                <a:lnTo>
                  <a:pt x="304800" y="1211580"/>
                </a:lnTo>
                <a:lnTo>
                  <a:pt x="289560" y="1226820"/>
                </a:lnTo>
                <a:lnTo>
                  <a:pt x="335280" y="1303020"/>
                </a:lnTo>
                <a:lnTo>
                  <a:pt x="312420" y="1333500"/>
                </a:lnTo>
                <a:lnTo>
                  <a:pt x="304800" y="15925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6422289" y="2453344"/>
            <a:ext cx="1177823" cy="576069"/>
          </a:xfrm>
          <a:custGeom>
            <a:avLst/>
            <a:gdLst>
              <a:gd name="connsiteX0" fmla="*/ 0 w 1493520"/>
              <a:gd name="connsiteY0" fmla="*/ 457200 h 777240"/>
              <a:gd name="connsiteX1" fmla="*/ 45720 w 1493520"/>
              <a:gd name="connsiteY1" fmla="*/ 381000 h 777240"/>
              <a:gd name="connsiteX2" fmla="*/ 106680 w 1493520"/>
              <a:gd name="connsiteY2" fmla="*/ 342900 h 777240"/>
              <a:gd name="connsiteX3" fmla="*/ 160020 w 1493520"/>
              <a:gd name="connsiteY3" fmla="*/ 327660 h 777240"/>
              <a:gd name="connsiteX4" fmla="*/ 228600 w 1493520"/>
              <a:gd name="connsiteY4" fmla="*/ 335280 h 777240"/>
              <a:gd name="connsiteX5" fmla="*/ 243840 w 1493520"/>
              <a:gd name="connsiteY5" fmla="*/ 403860 h 777240"/>
              <a:gd name="connsiteX6" fmla="*/ 289560 w 1493520"/>
              <a:gd name="connsiteY6" fmla="*/ 480060 h 777240"/>
              <a:gd name="connsiteX7" fmla="*/ 289560 w 1493520"/>
              <a:gd name="connsiteY7" fmla="*/ 480060 h 777240"/>
              <a:gd name="connsiteX8" fmla="*/ 426720 w 1493520"/>
              <a:gd name="connsiteY8" fmla="*/ 533400 h 777240"/>
              <a:gd name="connsiteX9" fmla="*/ 457200 w 1493520"/>
              <a:gd name="connsiteY9" fmla="*/ 510540 h 777240"/>
              <a:gd name="connsiteX10" fmla="*/ 457200 w 1493520"/>
              <a:gd name="connsiteY10" fmla="*/ 510540 h 777240"/>
              <a:gd name="connsiteX11" fmla="*/ 502920 w 1493520"/>
              <a:gd name="connsiteY11" fmla="*/ 426720 h 777240"/>
              <a:gd name="connsiteX12" fmla="*/ 502920 w 1493520"/>
              <a:gd name="connsiteY12" fmla="*/ 426720 h 777240"/>
              <a:gd name="connsiteX13" fmla="*/ 601980 w 1493520"/>
              <a:gd name="connsiteY13" fmla="*/ 396240 h 777240"/>
              <a:gd name="connsiteX14" fmla="*/ 548640 w 1493520"/>
              <a:gd name="connsiteY14" fmla="*/ 251460 h 777240"/>
              <a:gd name="connsiteX15" fmla="*/ 563880 w 1493520"/>
              <a:gd name="connsiteY15" fmla="*/ 182880 h 777240"/>
              <a:gd name="connsiteX16" fmla="*/ 502920 w 1493520"/>
              <a:gd name="connsiteY16" fmla="*/ 60960 h 777240"/>
              <a:gd name="connsiteX17" fmla="*/ 541020 w 1493520"/>
              <a:gd name="connsiteY17" fmla="*/ 0 h 777240"/>
              <a:gd name="connsiteX18" fmla="*/ 594360 w 1493520"/>
              <a:gd name="connsiteY18" fmla="*/ 45720 h 777240"/>
              <a:gd name="connsiteX19" fmla="*/ 640080 w 1493520"/>
              <a:gd name="connsiteY19" fmla="*/ 45720 h 777240"/>
              <a:gd name="connsiteX20" fmla="*/ 708660 w 1493520"/>
              <a:gd name="connsiteY20" fmla="*/ 38100 h 777240"/>
              <a:gd name="connsiteX21" fmla="*/ 784860 w 1493520"/>
              <a:gd name="connsiteY21" fmla="*/ 129540 h 777240"/>
              <a:gd name="connsiteX22" fmla="*/ 830580 w 1493520"/>
              <a:gd name="connsiteY22" fmla="*/ 175260 h 777240"/>
              <a:gd name="connsiteX23" fmla="*/ 914400 w 1493520"/>
              <a:gd name="connsiteY23" fmla="*/ 167640 h 777240"/>
              <a:gd name="connsiteX24" fmla="*/ 975360 w 1493520"/>
              <a:gd name="connsiteY24" fmla="*/ 198120 h 777240"/>
              <a:gd name="connsiteX25" fmla="*/ 1013460 w 1493520"/>
              <a:gd name="connsiteY25" fmla="*/ 175260 h 777240"/>
              <a:gd name="connsiteX26" fmla="*/ 975360 w 1493520"/>
              <a:gd name="connsiteY26" fmla="*/ 106680 h 777240"/>
              <a:gd name="connsiteX27" fmla="*/ 982980 w 1493520"/>
              <a:gd name="connsiteY27" fmla="*/ 76200 h 777240"/>
              <a:gd name="connsiteX28" fmla="*/ 1051560 w 1493520"/>
              <a:gd name="connsiteY28" fmla="*/ 83820 h 777240"/>
              <a:gd name="connsiteX29" fmla="*/ 1112520 w 1493520"/>
              <a:gd name="connsiteY29" fmla="*/ 114300 h 777240"/>
              <a:gd name="connsiteX30" fmla="*/ 1158240 w 1493520"/>
              <a:gd name="connsiteY30" fmla="*/ 144780 h 777240"/>
              <a:gd name="connsiteX31" fmla="*/ 1234440 w 1493520"/>
              <a:gd name="connsiteY31" fmla="*/ 160020 h 777240"/>
              <a:gd name="connsiteX32" fmla="*/ 1226820 w 1493520"/>
              <a:gd name="connsiteY32" fmla="*/ 190500 h 777240"/>
              <a:gd name="connsiteX33" fmla="*/ 1249680 w 1493520"/>
              <a:gd name="connsiteY33" fmla="*/ 220980 h 777240"/>
              <a:gd name="connsiteX34" fmla="*/ 1295400 w 1493520"/>
              <a:gd name="connsiteY34" fmla="*/ 220980 h 777240"/>
              <a:gd name="connsiteX35" fmla="*/ 1333500 w 1493520"/>
              <a:gd name="connsiteY35" fmla="*/ 289560 h 777240"/>
              <a:gd name="connsiteX36" fmla="*/ 1394460 w 1493520"/>
              <a:gd name="connsiteY36" fmla="*/ 327660 h 777240"/>
              <a:gd name="connsiteX37" fmla="*/ 1447800 w 1493520"/>
              <a:gd name="connsiteY37" fmla="*/ 297180 h 777240"/>
              <a:gd name="connsiteX38" fmla="*/ 1485900 w 1493520"/>
              <a:gd name="connsiteY38" fmla="*/ 312420 h 777240"/>
              <a:gd name="connsiteX39" fmla="*/ 1493520 w 1493520"/>
              <a:gd name="connsiteY39" fmla="*/ 358140 h 777240"/>
              <a:gd name="connsiteX40" fmla="*/ 1463040 w 1493520"/>
              <a:gd name="connsiteY40" fmla="*/ 449580 h 777240"/>
              <a:gd name="connsiteX41" fmla="*/ 1325880 w 1493520"/>
              <a:gd name="connsiteY41" fmla="*/ 480060 h 777240"/>
              <a:gd name="connsiteX42" fmla="*/ 1242060 w 1493520"/>
              <a:gd name="connsiteY42" fmla="*/ 480060 h 777240"/>
              <a:gd name="connsiteX43" fmla="*/ 1203960 w 1493520"/>
              <a:gd name="connsiteY43" fmla="*/ 441960 h 777240"/>
              <a:gd name="connsiteX44" fmla="*/ 1143000 w 1493520"/>
              <a:gd name="connsiteY44" fmla="*/ 441960 h 777240"/>
              <a:gd name="connsiteX45" fmla="*/ 1097280 w 1493520"/>
              <a:gd name="connsiteY45" fmla="*/ 487680 h 777240"/>
              <a:gd name="connsiteX46" fmla="*/ 1021080 w 1493520"/>
              <a:gd name="connsiteY46" fmla="*/ 502920 h 777240"/>
              <a:gd name="connsiteX47" fmla="*/ 1021080 w 1493520"/>
              <a:gd name="connsiteY47" fmla="*/ 502920 h 777240"/>
              <a:gd name="connsiteX48" fmla="*/ 640080 w 1493520"/>
              <a:gd name="connsiteY48" fmla="*/ 548640 h 777240"/>
              <a:gd name="connsiteX49" fmla="*/ 624840 w 1493520"/>
              <a:gd name="connsiteY49" fmla="*/ 571500 h 777240"/>
              <a:gd name="connsiteX50" fmla="*/ 647700 w 1493520"/>
              <a:gd name="connsiteY50" fmla="*/ 777240 h 777240"/>
              <a:gd name="connsiteX51" fmla="*/ 563880 w 1493520"/>
              <a:gd name="connsiteY51" fmla="*/ 762000 h 777240"/>
              <a:gd name="connsiteX52" fmla="*/ 495300 w 1493520"/>
              <a:gd name="connsiteY52" fmla="*/ 769620 h 777240"/>
              <a:gd name="connsiteX53" fmla="*/ 449580 w 1493520"/>
              <a:gd name="connsiteY53" fmla="*/ 655320 h 777240"/>
              <a:gd name="connsiteX54" fmla="*/ 449580 w 1493520"/>
              <a:gd name="connsiteY54" fmla="*/ 655320 h 777240"/>
              <a:gd name="connsiteX55" fmla="*/ 342900 w 1493520"/>
              <a:gd name="connsiteY55" fmla="*/ 624840 h 777240"/>
              <a:gd name="connsiteX56" fmla="*/ 320040 w 1493520"/>
              <a:gd name="connsiteY56" fmla="*/ 563880 h 777240"/>
              <a:gd name="connsiteX57" fmla="*/ 251460 w 1493520"/>
              <a:gd name="connsiteY57" fmla="*/ 525780 h 777240"/>
              <a:gd name="connsiteX58" fmla="*/ 175260 w 1493520"/>
              <a:gd name="connsiteY58" fmla="*/ 480060 h 777240"/>
              <a:gd name="connsiteX59" fmla="*/ 160020 w 1493520"/>
              <a:gd name="connsiteY59" fmla="*/ 441960 h 777240"/>
              <a:gd name="connsiteX60" fmla="*/ 68580 w 1493520"/>
              <a:gd name="connsiteY60" fmla="*/ 441960 h 777240"/>
              <a:gd name="connsiteX61" fmla="*/ 0 w 1493520"/>
              <a:gd name="connsiteY61" fmla="*/ 45720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93520" h="777240">
                <a:moveTo>
                  <a:pt x="0" y="457200"/>
                </a:moveTo>
                <a:lnTo>
                  <a:pt x="45720" y="381000"/>
                </a:lnTo>
                <a:lnTo>
                  <a:pt x="106680" y="342900"/>
                </a:lnTo>
                <a:lnTo>
                  <a:pt x="160020" y="327660"/>
                </a:lnTo>
                <a:lnTo>
                  <a:pt x="228600" y="335280"/>
                </a:lnTo>
                <a:lnTo>
                  <a:pt x="243840" y="403860"/>
                </a:lnTo>
                <a:lnTo>
                  <a:pt x="289560" y="480060"/>
                </a:lnTo>
                <a:lnTo>
                  <a:pt x="289560" y="480060"/>
                </a:lnTo>
                <a:lnTo>
                  <a:pt x="426720" y="533400"/>
                </a:lnTo>
                <a:lnTo>
                  <a:pt x="457200" y="510540"/>
                </a:lnTo>
                <a:lnTo>
                  <a:pt x="457200" y="510540"/>
                </a:lnTo>
                <a:lnTo>
                  <a:pt x="502920" y="426720"/>
                </a:lnTo>
                <a:lnTo>
                  <a:pt x="502920" y="426720"/>
                </a:lnTo>
                <a:lnTo>
                  <a:pt x="601980" y="396240"/>
                </a:lnTo>
                <a:lnTo>
                  <a:pt x="548640" y="251460"/>
                </a:lnTo>
                <a:lnTo>
                  <a:pt x="563880" y="182880"/>
                </a:lnTo>
                <a:lnTo>
                  <a:pt x="502920" y="60960"/>
                </a:lnTo>
                <a:lnTo>
                  <a:pt x="541020" y="0"/>
                </a:lnTo>
                <a:lnTo>
                  <a:pt x="594360" y="45720"/>
                </a:lnTo>
                <a:lnTo>
                  <a:pt x="640080" y="45720"/>
                </a:lnTo>
                <a:lnTo>
                  <a:pt x="708660" y="38100"/>
                </a:lnTo>
                <a:lnTo>
                  <a:pt x="784860" y="129540"/>
                </a:lnTo>
                <a:lnTo>
                  <a:pt x="830580" y="175260"/>
                </a:lnTo>
                <a:lnTo>
                  <a:pt x="914400" y="167640"/>
                </a:lnTo>
                <a:lnTo>
                  <a:pt x="975360" y="198120"/>
                </a:lnTo>
                <a:lnTo>
                  <a:pt x="1013460" y="175260"/>
                </a:lnTo>
                <a:lnTo>
                  <a:pt x="975360" y="106680"/>
                </a:lnTo>
                <a:lnTo>
                  <a:pt x="982980" y="76200"/>
                </a:lnTo>
                <a:lnTo>
                  <a:pt x="1051560" y="83820"/>
                </a:lnTo>
                <a:lnTo>
                  <a:pt x="1112520" y="114300"/>
                </a:lnTo>
                <a:lnTo>
                  <a:pt x="1158240" y="144780"/>
                </a:lnTo>
                <a:lnTo>
                  <a:pt x="1234440" y="160020"/>
                </a:lnTo>
                <a:lnTo>
                  <a:pt x="1226820" y="190500"/>
                </a:lnTo>
                <a:lnTo>
                  <a:pt x="1249680" y="220980"/>
                </a:lnTo>
                <a:lnTo>
                  <a:pt x="1295400" y="220980"/>
                </a:lnTo>
                <a:lnTo>
                  <a:pt x="1333500" y="289560"/>
                </a:lnTo>
                <a:lnTo>
                  <a:pt x="1394460" y="327660"/>
                </a:lnTo>
                <a:lnTo>
                  <a:pt x="1447800" y="297180"/>
                </a:lnTo>
                <a:lnTo>
                  <a:pt x="1485900" y="312420"/>
                </a:lnTo>
                <a:lnTo>
                  <a:pt x="1493520" y="358140"/>
                </a:lnTo>
                <a:lnTo>
                  <a:pt x="1463040" y="449580"/>
                </a:lnTo>
                <a:lnTo>
                  <a:pt x="1325880" y="480060"/>
                </a:lnTo>
                <a:lnTo>
                  <a:pt x="1242060" y="480060"/>
                </a:lnTo>
                <a:lnTo>
                  <a:pt x="1203960" y="441960"/>
                </a:lnTo>
                <a:lnTo>
                  <a:pt x="1143000" y="441960"/>
                </a:lnTo>
                <a:lnTo>
                  <a:pt x="1097280" y="487680"/>
                </a:lnTo>
                <a:lnTo>
                  <a:pt x="1021080" y="502920"/>
                </a:lnTo>
                <a:lnTo>
                  <a:pt x="1021080" y="502920"/>
                </a:lnTo>
                <a:lnTo>
                  <a:pt x="640080" y="548640"/>
                </a:lnTo>
                <a:lnTo>
                  <a:pt x="624840" y="571500"/>
                </a:lnTo>
                <a:lnTo>
                  <a:pt x="647700" y="777240"/>
                </a:lnTo>
                <a:lnTo>
                  <a:pt x="563880" y="762000"/>
                </a:lnTo>
                <a:lnTo>
                  <a:pt x="495300" y="769620"/>
                </a:lnTo>
                <a:lnTo>
                  <a:pt x="449580" y="655320"/>
                </a:lnTo>
                <a:lnTo>
                  <a:pt x="449580" y="655320"/>
                </a:lnTo>
                <a:lnTo>
                  <a:pt x="342900" y="624840"/>
                </a:lnTo>
                <a:lnTo>
                  <a:pt x="320040" y="563880"/>
                </a:lnTo>
                <a:lnTo>
                  <a:pt x="251460" y="525780"/>
                </a:lnTo>
                <a:lnTo>
                  <a:pt x="175260" y="480060"/>
                </a:lnTo>
                <a:lnTo>
                  <a:pt x="160020" y="441960"/>
                </a:lnTo>
                <a:lnTo>
                  <a:pt x="68580" y="441960"/>
                </a:lnTo>
                <a:lnTo>
                  <a:pt x="0" y="4572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7" name="Полилиния 256"/>
          <p:cNvSpPr/>
          <p:nvPr/>
        </p:nvSpPr>
        <p:spPr>
          <a:xfrm>
            <a:off x="8261125" y="2782420"/>
            <a:ext cx="1237916" cy="1265096"/>
          </a:xfrm>
          <a:custGeom>
            <a:avLst/>
            <a:gdLst>
              <a:gd name="connsiteX0" fmla="*/ 45720 w 1569720"/>
              <a:gd name="connsiteY0" fmla="*/ 213360 h 1706880"/>
              <a:gd name="connsiteX1" fmla="*/ 167640 w 1569720"/>
              <a:gd name="connsiteY1" fmla="*/ 205740 h 1706880"/>
              <a:gd name="connsiteX2" fmla="*/ 243840 w 1569720"/>
              <a:gd name="connsiteY2" fmla="*/ 129540 h 1706880"/>
              <a:gd name="connsiteX3" fmla="*/ 320040 w 1569720"/>
              <a:gd name="connsiteY3" fmla="*/ 144780 h 1706880"/>
              <a:gd name="connsiteX4" fmla="*/ 426720 w 1569720"/>
              <a:gd name="connsiteY4" fmla="*/ 137160 h 1706880"/>
              <a:gd name="connsiteX5" fmla="*/ 510540 w 1569720"/>
              <a:gd name="connsiteY5" fmla="*/ 76200 h 1706880"/>
              <a:gd name="connsiteX6" fmla="*/ 594360 w 1569720"/>
              <a:gd name="connsiteY6" fmla="*/ 38100 h 1706880"/>
              <a:gd name="connsiteX7" fmla="*/ 647700 w 1569720"/>
              <a:gd name="connsiteY7" fmla="*/ 0 h 1706880"/>
              <a:gd name="connsiteX8" fmla="*/ 762000 w 1569720"/>
              <a:gd name="connsiteY8" fmla="*/ 45720 h 1706880"/>
              <a:gd name="connsiteX9" fmla="*/ 822960 w 1569720"/>
              <a:gd name="connsiteY9" fmla="*/ 83820 h 1706880"/>
              <a:gd name="connsiteX10" fmla="*/ 899160 w 1569720"/>
              <a:gd name="connsiteY10" fmla="*/ 106680 h 1706880"/>
              <a:gd name="connsiteX11" fmla="*/ 967740 w 1569720"/>
              <a:gd name="connsiteY11" fmla="*/ 114300 h 1706880"/>
              <a:gd name="connsiteX12" fmla="*/ 967740 w 1569720"/>
              <a:gd name="connsiteY12" fmla="*/ 152400 h 1706880"/>
              <a:gd name="connsiteX13" fmla="*/ 967740 w 1569720"/>
              <a:gd name="connsiteY13" fmla="*/ 228600 h 1706880"/>
              <a:gd name="connsiteX14" fmla="*/ 1120140 w 1569720"/>
              <a:gd name="connsiteY14" fmla="*/ 236220 h 1706880"/>
              <a:gd name="connsiteX15" fmla="*/ 1104900 w 1569720"/>
              <a:gd name="connsiteY15" fmla="*/ 289560 h 1706880"/>
              <a:gd name="connsiteX16" fmla="*/ 1104900 w 1569720"/>
              <a:gd name="connsiteY16" fmla="*/ 373380 h 1706880"/>
              <a:gd name="connsiteX17" fmla="*/ 1104900 w 1569720"/>
              <a:gd name="connsiteY17" fmla="*/ 419100 h 1706880"/>
              <a:gd name="connsiteX18" fmla="*/ 1219200 w 1569720"/>
              <a:gd name="connsiteY18" fmla="*/ 419100 h 1706880"/>
              <a:gd name="connsiteX19" fmla="*/ 1303020 w 1569720"/>
              <a:gd name="connsiteY19" fmla="*/ 434340 h 1706880"/>
              <a:gd name="connsiteX20" fmla="*/ 1386840 w 1569720"/>
              <a:gd name="connsiteY20" fmla="*/ 457200 h 1706880"/>
              <a:gd name="connsiteX21" fmla="*/ 1463040 w 1569720"/>
              <a:gd name="connsiteY21" fmla="*/ 548640 h 1706880"/>
              <a:gd name="connsiteX22" fmla="*/ 1508760 w 1569720"/>
              <a:gd name="connsiteY22" fmla="*/ 617220 h 1706880"/>
              <a:gd name="connsiteX23" fmla="*/ 1569720 w 1569720"/>
              <a:gd name="connsiteY23" fmla="*/ 609600 h 1706880"/>
              <a:gd name="connsiteX24" fmla="*/ 1569720 w 1569720"/>
              <a:gd name="connsiteY24" fmla="*/ 609600 h 1706880"/>
              <a:gd name="connsiteX25" fmla="*/ 1463040 w 1569720"/>
              <a:gd name="connsiteY25" fmla="*/ 853440 h 1706880"/>
              <a:gd name="connsiteX26" fmla="*/ 1394460 w 1569720"/>
              <a:gd name="connsiteY26" fmla="*/ 960120 h 1706880"/>
              <a:gd name="connsiteX27" fmla="*/ 1325880 w 1569720"/>
              <a:gd name="connsiteY27" fmla="*/ 998220 h 1706880"/>
              <a:gd name="connsiteX28" fmla="*/ 1280160 w 1569720"/>
              <a:gd name="connsiteY28" fmla="*/ 982980 h 1706880"/>
              <a:gd name="connsiteX29" fmla="*/ 1249680 w 1569720"/>
              <a:gd name="connsiteY29" fmla="*/ 1036320 h 1706880"/>
              <a:gd name="connsiteX30" fmla="*/ 1082040 w 1569720"/>
              <a:gd name="connsiteY30" fmla="*/ 1150620 h 1706880"/>
              <a:gd name="connsiteX31" fmla="*/ 1120140 w 1569720"/>
              <a:gd name="connsiteY31" fmla="*/ 1257300 h 1706880"/>
              <a:gd name="connsiteX32" fmla="*/ 1036320 w 1569720"/>
              <a:gd name="connsiteY32" fmla="*/ 1363980 h 1706880"/>
              <a:gd name="connsiteX33" fmla="*/ 1021080 w 1569720"/>
              <a:gd name="connsiteY33" fmla="*/ 1447800 h 1706880"/>
              <a:gd name="connsiteX34" fmla="*/ 967740 w 1569720"/>
              <a:gd name="connsiteY34" fmla="*/ 1554480 h 1706880"/>
              <a:gd name="connsiteX35" fmla="*/ 861060 w 1569720"/>
              <a:gd name="connsiteY35" fmla="*/ 1638300 h 1706880"/>
              <a:gd name="connsiteX36" fmla="*/ 830580 w 1569720"/>
              <a:gd name="connsiteY36" fmla="*/ 1661160 h 1706880"/>
              <a:gd name="connsiteX37" fmla="*/ 777240 w 1569720"/>
              <a:gd name="connsiteY37" fmla="*/ 1645920 h 1706880"/>
              <a:gd name="connsiteX38" fmla="*/ 693420 w 1569720"/>
              <a:gd name="connsiteY38" fmla="*/ 1706880 h 1706880"/>
              <a:gd name="connsiteX39" fmla="*/ 708660 w 1569720"/>
              <a:gd name="connsiteY39" fmla="*/ 1577340 h 1706880"/>
              <a:gd name="connsiteX40" fmla="*/ 853440 w 1569720"/>
              <a:gd name="connsiteY40" fmla="*/ 1508760 h 1706880"/>
              <a:gd name="connsiteX41" fmla="*/ 845820 w 1569720"/>
              <a:gd name="connsiteY41" fmla="*/ 1394460 h 1706880"/>
              <a:gd name="connsiteX42" fmla="*/ 777240 w 1569720"/>
              <a:gd name="connsiteY42" fmla="*/ 1363980 h 1706880"/>
              <a:gd name="connsiteX43" fmla="*/ 754380 w 1569720"/>
              <a:gd name="connsiteY43" fmla="*/ 1356360 h 1706880"/>
              <a:gd name="connsiteX44" fmla="*/ 731520 w 1569720"/>
              <a:gd name="connsiteY44" fmla="*/ 1341120 h 1706880"/>
              <a:gd name="connsiteX45" fmla="*/ 662940 w 1569720"/>
              <a:gd name="connsiteY45" fmla="*/ 1341120 h 1706880"/>
              <a:gd name="connsiteX46" fmla="*/ 647700 w 1569720"/>
              <a:gd name="connsiteY46" fmla="*/ 1165860 h 1706880"/>
              <a:gd name="connsiteX47" fmla="*/ 525780 w 1569720"/>
              <a:gd name="connsiteY47" fmla="*/ 1143000 h 1706880"/>
              <a:gd name="connsiteX48" fmla="*/ 533400 w 1569720"/>
              <a:gd name="connsiteY48" fmla="*/ 1112520 h 1706880"/>
              <a:gd name="connsiteX49" fmla="*/ 541020 w 1569720"/>
              <a:gd name="connsiteY49" fmla="*/ 1097280 h 1706880"/>
              <a:gd name="connsiteX50" fmla="*/ 510540 w 1569720"/>
              <a:gd name="connsiteY50" fmla="*/ 1074420 h 1706880"/>
              <a:gd name="connsiteX51" fmla="*/ 449580 w 1569720"/>
              <a:gd name="connsiteY51" fmla="*/ 1104900 h 1706880"/>
              <a:gd name="connsiteX52" fmla="*/ 411480 w 1569720"/>
              <a:gd name="connsiteY52" fmla="*/ 1150620 h 1706880"/>
              <a:gd name="connsiteX53" fmla="*/ 373380 w 1569720"/>
              <a:gd name="connsiteY53" fmla="*/ 1181100 h 1706880"/>
              <a:gd name="connsiteX54" fmla="*/ 304800 w 1569720"/>
              <a:gd name="connsiteY54" fmla="*/ 1135380 h 1706880"/>
              <a:gd name="connsiteX55" fmla="*/ 304800 w 1569720"/>
              <a:gd name="connsiteY55" fmla="*/ 1135380 h 1706880"/>
              <a:gd name="connsiteX56" fmla="*/ 281940 w 1569720"/>
              <a:gd name="connsiteY56" fmla="*/ 1104900 h 1706880"/>
              <a:gd name="connsiteX57" fmla="*/ 259080 w 1569720"/>
              <a:gd name="connsiteY57" fmla="*/ 1127760 h 1706880"/>
              <a:gd name="connsiteX58" fmla="*/ 259080 w 1569720"/>
              <a:gd name="connsiteY58" fmla="*/ 1127760 h 1706880"/>
              <a:gd name="connsiteX59" fmla="*/ 259080 w 1569720"/>
              <a:gd name="connsiteY59" fmla="*/ 1066800 h 1706880"/>
              <a:gd name="connsiteX60" fmla="*/ 190500 w 1569720"/>
              <a:gd name="connsiteY60" fmla="*/ 1013460 h 1706880"/>
              <a:gd name="connsiteX61" fmla="*/ 152400 w 1569720"/>
              <a:gd name="connsiteY61" fmla="*/ 1013460 h 1706880"/>
              <a:gd name="connsiteX62" fmla="*/ 129540 w 1569720"/>
              <a:gd name="connsiteY62" fmla="*/ 1043940 h 1706880"/>
              <a:gd name="connsiteX63" fmla="*/ 129540 w 1569720"/>
              <a:gd name="connsiteY63" fmla="*/ 1043940 h 1706880"/>
              <a:gd name="connsiteX64" fmla="*/ 83820 w 1569720"/>
              <a:gd name="connsiteY64" fmla="*/ 998220 h 1706880"/>
              <a:gd name="connsiteX65" fmla="*/ 99060 w 1569720"/>
              <a:gd name="connsiteY65" fmla="*/ 960120 h 1706880"/>
              <a:gd name="connsiteX66" fmla="*/ 137160 w 1569720"/>
              <a:gd name="connsiteY66" fmla="*/ 960120 h 1706880"/>
              <a:gd name="connsiteX67" fmla="*/ 198120 w 1569720"/>
              <a:gd name="connsiteY67" fmla="*/ 883920 h 1706880"/>
              <a:gd name="connsiteX68" fmla="*/ 281940 w 1569720"/>
              <a:gd name="connsiteY68" fmla="*/ 876300 h 1706880"/>
              <a:gd name="connsiteX69" fmla="*/ 320040 w 1569720"/>
              <a:gd name="connsiteY69" fmla="*/ 876300 h 1706880"/>
              <a:gd name="connsiteX70" fmla="*/ 304800 w 1569720"/>
              <a:gd name="connsiteY70" fmla="*/ 807720 h 1706880"/>
              <a:gd name="connsiteX71" fmla="*/ 350520 w 1569720"/>
              <a:gd name="connsiteY71" fmla="*/ 731520 h 1706880"/>
              <a:gd name="connsiteX72" fmla="*/ 381000 w 1569720"/>
              <a:gd name="connsiteY72" fmla="*/ 670560 h 1706880"/>
              <a:gd name="connsiteX73" fmla="*/ 373380 w 1569720"/>
              <a:gd name="connsiteY73" fmla="*/ 571500 h 1706880"/>
              <a:gd name="connsiteX74" fmla="*/ 358140 w 1569720"/>
              <a:gd name="connsiteY74" fmla="*/ 563880 h 1706880"/>
              <a:gd name="connsiteX75" fmla="*/ 358140 w 1569720"/>
              <a:gd name="connsiteY75" fmla="*/ 457200 h 1706880"/>
              <a:gd name="connsiteX76" fmla="*/ 312420 w 1569720"/>
              <a:gd name="connsiteY76" fmla="*/ 434340 h 1706880"/>
              <a:gd name="connsiteX77" fmla="*/ 297180 w 1569720"/>
              <a:gd name="connsiteY77" fmla="*/ 426720 h 1706880"/>
              <a:gd name="connsiteX78" fmla="*/ 297180 w 1569720"/>
              <a:gd name="connsiteY78" fmla="*/ 426720 h 1706880"/>
              <a:gd name="connsiteX79" fmla="*/ 312420 w 1569720"/>
              <a:gd name="connsiteY79" fmla="*/ 365760 h 1706880"/>
              <a:gd name="connsiteX80" fmla="*/ 304800 w 1569720"/>
              <a:gd name="connsiteY80" fmla="*/ 342900 h 1706880"/>
              <a:gd name="connsiteX81" fmla="*/ 281940 w 1569720"/>
              <a:gd name="connsiteY81" fmla="*/ 342900 h 1706880"/>
              <a:gd name="connsiteX82" fmla="*/ 213360 w 1569720"/>
              <a:gd name="connsiteY82" fmla="*/ 312420 h 1706880"/>
              <a:gd name="connsiteX83" fmla="*/ 243840 w 1569720"/>
              <a:gd name="connsiteY83" fmla="*/ 289560 h 1706880"/>
              <a:gd name="connsiteX84" fmla="*/ 190500 w 1569720"/>
              <a:gd name="connsiteY84" fmla="*/ 289560 h 1706880"/>
              <a:gd name="connsiteX85" fmla="*/ 137160 w 1569720"/>
              <a:gd name="connsiteY85" fmla="*/ 320040 h 1706880"/>
              <a:gd name="connsiteX86" fmla="*/ 60960 w 1569720"/>
              <a:gd name="connsiteY86" fmla="*/ 312420 h 1706880"/>
              <a:gd name="connsiteX87" fmla="*/ 15240 w 1569720"/>
              <a:gd name="connsiteY87" fmla="*/ 312420 h 1706880"/>
              <a:gd name="connsiteX88" fmla="*/ 7620 w 1569720"/>
              <a:gd name="connsiteY88" fmla="*/ 289560 h 1706880"/>
              <a:gd name="connsiteX89" fmla="*/ 0 w 1569720"/>
              <a:gd name="connsiteY89" fmla="*/ 251460 h 1706880"/>
              <a:gd name="connsiteX90" fmla="*/ 45720 w 1569720"/>
              <a:gd name="connsiteY90" fmla="*/ 213360 h 170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569720" h="1706880">
                <a:moveTo>
                  <a:pt x="45720" y="213360"/>
                </a:moveTo>
                <a:lnTo>
                  <a:pt x="167640" y="205740"/>
                </a:lnTo>
                <a:lnTo>
                  <a:pt x="243840" y="129540"/>
                </a:lnTo>
                <a:lnTo>
                  <a:pt x="320040" y="144780"/>
                </a:lnTo>
                <a:lnTo>
                  <a:pt x="426720" y="137160"/>
                </a:lnTo>
                <a:lnTo>
                  <a:pt x="510540" y="76200"/>
                </a:lnTo>
                <a:lnTo>
                  <a:pt x="594360" y="38100"/>
                </a:lnTo>
                <a:lnTo>
                  <a:pt x="647700" y="0"/>
                </a:lnTo>
                <a:lnTo>
                  <a:pt x="762000" y="45720"/>
                </a:lnTo>
                <a:lnTo>
                  <a:pt x="822960" y="83820"/>
                </a:lnTo>
                <a:lnTo>
                  <a:pt x="899160" y="106680"/>
                </a:lnTo>
                <a:lnTo>
                  <a:pt x="967740" y="114300"/>
                </a:lnTo>
                <a:lnTo>
                  <a:pt x="967740" y="152400"/>
                </a:lnTo>
                <a:lnTo>
                  <a:pt x="967740" y="228600"/>
                </a:lnTo>
                <a:lnTo>
                  <a:pt x="1120140" y="236220"/>
                </a:lnTo>
                <a:lnTo>
                  <a:pt x="1104900" y="289560"/>
                </a:lnTo>
                <a:lnTo>
                  <a:pt x="1104900" y="373380"/>
                </a:lnTo>
                <a:lnTo>
                  <a:pt x="1104900" y="419100"/>
                </a:lnTo>
                <a:lnTo>
                  <a:pt x="1219200" y="419100"/>
                </a:lnTo>
                <a:lnTo>
                  <a:pt x="1303020" y="434340"/>
                </a:lnTo>
                <a:lnTo>
                  <a:pt x="1386840" y="457200"/>
                </a:lnTo>
                <a:lnTo>
                  <a:pt x="1463040" y="548640"/>
                </a:lnTo>
                <a:lnTo>
                  <a:pt x="1508760" y="617220"/>
                </a:lnTo>
                <a:lnTo>
                  <a:pt x="1569720" y="609600"/>
                </a:lnTo>
                <a:lnTo>
                  <a:pt x="1569720" y="609600"/>
                </a:lnTo>
                <a:lnTo>
                  <a:pt x="1463040" y="853440"/>
                </a:lnTo>
                <a:lnTo>
                  <a:pt x="1394460" y="960120"/>
                </a:lnTo>
                <a:lnTo>
                  <a:pt x="1325880" y="998220"/>
                </a:lnTo>
                <a:lnTo>
                  <a:pt x="1280160" y="982980"/>
                </a:lnTo>
                <a:lnTo>
                  <a:pt x="1249680" y="1036320"/>
                </a:lnTo>
                <a:lnTo>
                  <a:pt x="1082040" y="1150620"/>
                </a:lnTo>
                <a:lnTo>
                  <a:pt x="1120140" y="1257300"/>
                </a:lnTo>
                <a:lnTo>
                  <a:pt x="1036320" y="1363980"/>
                </a:lnTo>
                <a:lnTo>
                  <a:pt x="1021080" y="1447800"/>
                </a:lnTo>
                <a:lnTo>
                  <a:pt x="967740" y="1554480"/>
                </a:lnTo>
                <a:lnTo>
                  <a:pt x="861060" y="1638300"/>
                </a:lnTo>
                <a:lnTo>
                  <a:pt x="830580" y="1661160"/>
                </a:lnTo>
                <a:lnTo>
                  <a:pt x="777240" y="1645920"/>
                </a:lnTo>
                <a:lnTo>
                  <a:pt x="693420" y="1706880"/>
                </a:lnTo>
                <a:lnTo>
                  <a:pt x="708660" y="1577340"/>
                </a:lnTo>
                <a:lnTo>
                  <a:pt x="853440" y="1508760"/>
                </a:lnTo>
                <a:lnTo>
                  <a:pt x="845820" y="1394460"/>
                </a:lnTo>
                <a:lnTo>
                  <a:pt x="777240" y="1363980"/>
                </a:lnTo>
                <a:lnTo>
                  <a:pt x="754380" y="1356360"/>
                </a:lnTo>
                <a:lnTo>
                  <a:pt x="731520" y="1341120"/>
                </a:lnTo>
                <a:lnTo>
                  <a:pt x="662940" y="1341120"/>
                </a:lnTo>
                <a:lnTo>
                  <a:pt x="647700" y="1165860"/>
                </a:lnTo>
                <a:lnTo>
                  <a:pt x="525780" y="1143000"/>
                </a:lnTo>
                <a:lnTo>
                  <a:pt x="533400" y="1112520"/>
                </a:lnTo>
                <a:lnTo>
                  <a:pt x="541020" y="1097280"/>
                </a:lnTo>
                <a:lnTo>
                  <a:pt x="510540" y="1074420"/>
                </a:lnTo>
                <a:lnTo>
                  <a:pt x="449580" y="1104900"/>
                </a:lnTo>
                <a:lnTo>
                  <a:pt x="411480" y="1150620"/>
                </a:lnTo>
                <a:lnTo>
                  <a:pt x="373380" y="1181100"/>
                </a:lnTo>
                <a:lnTo>
                  <a:pt x="304800" y="1135380"/>
                </a:lnTo>
                <a:lnTo>
                  <a:pt x="304800" y="1135380"/>
                </a:lnTo>
                <a:lnTo>
                  <a:pt x="281940" y="1104900"/>
                </a:lnTo>
                <a:lnTo>
                  <a:pt x="259080" y="1127760"/>
                </a:lnTo>
                <a:lnTo>
                  <a:pt x="259080" y="1127760"/>
                </a:lnTo>
                <a:lnTo>
                  <a:pt x="259080" y="1066800"/>
                </a:lnTo>
                <a:lnTo>
                  <a:pt x="190500" y="1013460"/>
                </a:lnTo>
                <a:lnTo>
                  <a:pt x="152400" y="1013460"/>
                </a:lnTo>
                <a:lnTo>
                  <a:pt x="129540" y="1043940"/>
                </a:lnTo>
                <a:lnTo>
                  <a:pt x="129540" y="1043940"/>
                </a:lnTo>
                <a:lnTo>
                  <a:pt x="83820" y="998220"/>
                </a:lnTo>
                <a:lnTo>
                  <a:pt x="99060" y="960120"/>
                </a:lnTo>
                <a:lnTo>
                  <a:pt x="137160" y="960120"/>
                </a:lnTo>
                <a:lnTo>
                  <a:pt x="198120" y="883920"/>
                </a:lnTo>
                <a:lnTo>
                  <a:pt x="281940" y="876300"/>
                </a:lnTo>
                <a:lnTo>
                  <a:pt x="320040" y="876300"/>
                </a:lnTo>
                <a:lnTo>
                  <a:pt x="304800" y="807720"/>
                </a:lnTo>
                <a:lnTo>
                  <a:pt x="350520" y="731520"/>
                </a:lnTo>
                <a:lnTo>
                  <a:pt x="381000" y="670560"/>
                </a:lnTo>
                <a:lnTo>
                  <a:pt x="373380" y="571500"/>
                </a:lnTo>
                <a:lnTo>
                  <a:pt x="358140" y="563880"/>
                </a:lnTo>
                <a:lnTo>
                  <a:pt x="358140" y="457200"/>
                </a:lnTo>
                <a:lnTo>
                  <a:pt x="312420" y="434340"/>
                </a:lnTo>
                <a:lnTo>
                  <a:pt x="297180" y="426720"/>
                </a:lnTo>
                <a:lnTo>
                  <a:pt x="297180" y="426720"/>
                </a:lnTo>
                <a:lnTo>
                  <a:pt x="312420" y="365760"/>
                </a:lnTo>
                <a:lnTo>
                  <a:pt x="304800" y="342900"/>
                </a:lnTo>
                <a:lnTo>
                  <a:pt x="281940" y="342900"/>
                </a:lnTo>
                <a:lnTo>
                  <a:pt x="213360" y="312420"/>
                </a:lnTo>
                <a:lnTo>
                  <a:pt x="243840" y="289560"/>
                </a:lnTo>
                <a:lnTo>
                  <a:pt x="190500" y="289560"/>
                </a:lnTo>
                <a:lnTo>
                  <a:pt x="137160" y="320040"/>
                </a:lnTo>
                <a:lnTo>
                  <a:pt x="60960" y="312420"/>
                </a:lnTo>
                <a:lnTo>
                  <a:pt x="15240" y="312420"/>
                </a:lnTo>
                <a:lnTo>
                  <a:pt x="7620" y="289560"/>
                </a:lnTo>
                <a:lnTo>
                  <a:pt x="0" y="251460"/>
                </a:lnTo>
                <a:lnTo>
                  <a:pt x="45720" y="2133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8" name="Полилиния 257"/>
          <p:cNvSpPr/>
          <p:nvPr/>
        </p:nvSpPr>
        <p:spPr>
          <a:xfrm>
            <a:off x="4258938" y="1805758"/>
            <a:ext cx="1255944" cy="1010946"/>
          </a:xfrm>
          <a:custGeom>
            <a:avLst/>
            <a:gdLst>
              <a:gd name="connsiteX0" fmla="*/ 0 w 1592580"/>
              <a:gd name="connsiteY0" fmla="*/ 419100 h 1363980"/>
              <a:gd name="connsiteX1" fmla="*/ 106680 w 1592580"/>
              <a:gd name="connsiteY1" fmla="*/ 396240 h 1363980"/>
              <a:gd name="connsiteX2" fmla="*/ 121920 w 1592580"/>
              <a:gd name="connsiteY2" fmla="*/ 342900 h 1363980"/>
              <a:gd name="connsiteX3" fmla="*/ 312420 w 1592580"/>
              <a:gd name="connsiteY3" fmla="*/ 320040 h 1363980"/>
              <a:gd name="connsiteX4" fmla="*/ 381000 w 1592580"/>
              <a:gd name="connsiteY4" fmla="*/ 198120 h 1363980"/>
              <a:gd name="connsiteX5" fmla="*/ 381000 w 1592580"/>
              <a:gd name="connsiteY5" fmla="*/ 198120 h 1363980"/>
              <a:gd name="connsiteX6" fmla="*/ 419100 w 1592580"/>
              <a:gd name="connsiteY6" fmla="*/ 91440 h 1363980"/>
              <a:gd name="connsiteX7" fmla="*/ 434340 w 1592580"/>
              <a:gd name="connsiteY7" fmla="*/ 60960 h 1363980"/>
              <a:gd name="connsiteX8" fmla="*/ 495300 w 1592580"/>
              <a:gd name="connsiteY8" fmla="*/ 45720 h 1363980"/>
              <a:gd name="connsiteX9" fmla="*/ 495300 w 1592580"/>
              <a:gd name="connsiteY9" fmla="*/ 45720 h 1363980"/>
              <a:gd name="connsiteX10" fmla="*/ 586740 w 1592580"/>
              <a:gd name="connsiteY10" fmla="*/ 15240 h 1363980"/>
              <a:gd name="connsiteX11" fmla="*/ 586740 w 1592580"/>
              <a:gd name="connsiteY11" fmla="*/ 45720 h 1363980"/>
              <a:gd name="connsiteX12" fmla="*/ 548640 w 1592580"/>
              <a:gd name="connsiteY12" fmla="*/ 99060 h 1363980"/>
              <a:gd name="connsiteX13" fmla="*/ 525780 w 1592580"/>
              <a:gd name="connsiteY13" fmla="*/ 137160 h 1363980"/>
              <a:gd name="connsiteX14" fmla="*/ 525780 w 1592580"/>
              <a:gd name="connsiteY14" fmla="*/ 160020 h 1363980"/>
              <a:gd name="connsiteX15" fmla="*/ 525780 w 1592580"/>
              <a:gd name="connsiteY15" fmla="*/ 198120 h 1363980"/>
              <a:gd name="connsiteX16" fmla="*/ 563880 w 1592580"/>
              <a:gd name="connsiteY16" fmla="*/ 198120 h 1363980"/>
              <a:gd name="connsiteX17" fmla="*/ 632460 w 1592580"/>
              <a:gd name="connsiteY17" fmla="*/ 228600 h 1363980"/>
              <a:gd name="connsiteX18" fmla="*/ 685800 w 1592580"/>
              <a:gd name="connsiteY18" fmla="*/ 228600 h 1363980"/>
              <a:gd name="connsiteX19" fmla="*/ 731520 w 1592580"/>
              <a:gd name="connsiteY19" fmla="*/ 236220 h 1363980"/>
              <a:gd name="connsiteX20" fmla="*/ 777240 w 1592580"/>
              <a:gd name="connsiteY20" fmla="*/ 274320 h 1363980"/>
              <a:gd name="connsiteX21" fmla="*/ 891540 w 1592580"/>
              <a:gd name="connsiteY21" fmla="*/ 182880 h 1363980"/>
              <a:gd name="connsiteX22" fmla="*/ 800100 w 1592580"/>
              <a:gd name="connsiteY22" fmla="*/ 83820 h 1363980"/>
              <a:gd name="connsiteX23" fmla="*/ 800100 w 1592580"/>
              <a:gd name="connsiteY23" fmla="*/ 83820 h 1363980"/>
              <a:gd name="connsiteX24" fmla="*/ 822960 w 1592580"/>
              <a:gd name="connsiteY24" fmla="*/ 15240 h 1363980"/>
              <a:gd name="connsiteX25" fmla="*/ 906780 w 1592580"/>
              <a:gd name="connsiteY25" fmla="*/ 0 h 1363980"/>
              <a:gd name="connsiteX26" fmla="*/ 1036320 w 1592580"/>
              <a:gd name="connsiteY26" fmla="*/ 121920 h 1363980"/>
              <a:gd name="connsiteX27" fmla="*/ 1028700 w 1592580"/>
              <a:gd name="connsiteY27" fmla="*/ 190500 h 1363980"/>
              <a:gd name="connsiteX28" fmla="*/ 1021080 w 1592580"/>
              <a:gd name="connsiteY28" fmla="*/ 266700 h 1363980"/>
              <a:gd name="connsiteX29" fmla="*/ 1074420 w 1592580"/>
              <a:gd name="connsiteY29" fmla="*/ 342900 h 1363980"/>
              <a:gd name="connsiteX30" fmla="*/ 1066800 w 1592580"/>
              <a:gd name="connsiteY30" fmla="*/ 388620 h 1363980"/>
              <a:gd name="connsiteX31" fmla="*/ 998220 w 1592580"/>
              <a:gd name="connsiteY31" fmla="*/ 472440 h 1363980"/>
              <a:gd name="connsiteX32" fmla="*/ 975360 w 1592580"/>
              <a:gd name="connsiteY32" fmla="*/ 510540 h 1363980"/>
              <a:gd name="connsiteX33" fmla="*/ 1013460 w 1592580"/>
              <a:gd name="connsiteY33" fmla="*/ 556260 h 1363980"/>
              <a:gd name="connsiteX34" fmla="*/ 1059180 w 1592580"/>
              <a:gd name="connsiteY34" fmla="*/ 594360 h 1363980"/>
              <a:gd name="connsiteX35" fmla="*/ 1135380 w 1592580"/>
              <a:gd name="connsiteY35" fmla="*/ 594360 h 1363980"/>
              <a:gd name="connsiteX36" fmla="*/ 1196340 w 1592580"/>
              <a:gd name="connsiteY36" fmla="*/ 601980 h 1363980"/>
              <a:gd name="connsiteX37" fmla="*/ 1211580 w 1592580"/>
              <a:gd name="connsiteY37" fmla="*/ 632460 h 1363980"/>
              <a:gd name="connsiteX38" fmla="*/ 1219200 w 1592580"/>
              <a:gd name="connsiteY38" fmla="*/ 723900 h 1363980"/>
              <a:gd name="connsiteX39" fmla="*/ 1242060 w 1592580"/>
              <a:gd name="connsiteY39" fmla="*/ 769620 h 1363980"/>
              <a:gd name="connsiteX40" fmla="*/ 1310640 w 1592580"/>
              <a:gd name="connsiteY40" fmla="*/ 784860 h 1363980"/>
              <a:gd name="connsiteX41" fmla="*/ 1341120 w 1592580"/>
              <a:gd name="connsiteY41" fmla="*/ 845820 h 1363980"/>
              <a:gd name="connsiteX42" fmla="*/ 1341120 w 1592580"/>
              <a:gd name="connsiteY42" fmla="*/ 845820 h 1363980"/>
              <a:gd name="connsiteX43" fmla="*/ 1402080 w 1592580"/>
              <a:gd name="connsiteY43" fmla="*/ 800100 h 1363980"/>
              <a:gd name="connsiteX44" fmla="*/ 1485900 w 1592580"/>
              <a:gd name="connsiteY44" fmla="*/ 807720 h 1363980"/>
              <a:gd name="connsiteX45" fmla="*/ 1584960 w 1592580"/>
              <a:gd name="connsiteY45" fmla="*/ 830580 h 1363980"/>
              <a:gd name="connsiteX46" fmla="*/ 1592580 w 1592580"/>
              <a:gd name="connsiteY46" fmla="*/ 876300 h 1363980"/>
              <a:gd name="connsiteX47" fmla="*/ 1577340 w 1592580"/>
              <a:gd name="connsiteY47" fmla="*/ 914400 h 1363980"/>
              <a:gd name="connsiteX48" fmla="*/ 1577340 w 1592580"/>
              <a:gd name="connsiteY48" fmla="*/ 914400 h 1363980"/>
              <a:gd name="connsiteX49" fmla="*/ 1584960 w 1592580"/>
              <a:gd name="connsiteY49" fmla="*/ 998220 h 1363980"/>
              <a:gd name="connsiteX50" fmla="*/ 1493520 w 1592580"/>
              <a:gd name="connsiteY50" fmla="*/ 998220 h 1363980"/>
              <a:gd name="connsiteX51" fmla="*/ 1455420 w 1592580"/>
              <a:gd name="connsiteY51" fmla="*/ 1005840 h 1363980"/>
              <a:gd name="connsiteX52" fmla="*/ 1447800 w 1592580"/>
              <a:gd name="connsiteY52" fmla="*/ 1043940 h 1363980"/>
              <a:gd name="connsiteX53" fmla="*/ 1424940 w 1592580"/>
              <a:gd name="connsiteY53" fmla="*/ 1097280 h 1363980"/>
              <a:gd name="connsiteX54" fmla="*/ 1394460 w 1592580"/>
              <a:gd name="connsiteY54" fmla="*/ 1112520 h 1363980"/>
              <a:gd name="connsiteX55" fmla="*/ 1356360 w 1592580"/>
              <a:gd name="connsiteY55" fmla="*/ 1120140 h 1363980"/>
              <a:gd name="connsiteX56" fmla="*/ 1333500 w 1592580"/>
              <a:gd name="connsiteY56" fmla="*/ 1150620 h 1363980"/>
              <a:gd name="connsiteX57" fmla="*/ 1242060 w 1592580"/>
              <a:gd name="connsiteY57" fmla="*/ 1135380 h 1363980"/>
              <a:gd name="connsiteX58" fmla="*/ 1242060 w 1592580"/>
              <a:gd name="connsiteY58" fmla="*/ 1135380 h 1363980"/>
              <a:gd name="connsiteX59" fmla="*/ 1135380 w 1592580"/>
              <a:gd name="connsiteY59" fmla="*/ 1127760 h 1363980"/>
              <a:gd name="connsiteX60" fmla="*/ 1112520 w 1592580"/>
              <a:gd name="connsiteY60" fmla="*/ 1120140 h 1363980"/>
              <a:gd name="connsiteX61" fmla="*/ 1043940 w 1592580"/>
              <a:gd name="connsiteY61" fmla="*/ 1165860 h 1363980"/>
              <a:gd name="connsiteX62" fmla="*/ 1097280 w 1592580"/>
              <a:gd name="connsiteY62" fmla="*/ 1181100 h 1363980"/>
              <a:gd name="connsiteX63" fmla="*/ 1104900 w 1592580"/>
              <a:gd name="connsiteY63" fmla="*/ 1333500 h 1363980"/>
              <a:gd name="connsiteX64" fmla="*/ 1028700 w 1592580"/>
              <a:gd name="connsiteY64" fmla="*/ 1363980 h 1363980"/>
              <a:gd name="connsiteX65" fmla="*/ 944880 w 1592580"/>
              <a:gd name="connsiteY65" fmla="*/ 1363980 h 1363980"/>
              <a:gd name="connsiteX66" fmla="*/ 944880 w 1592580"/>
              <a:gd name="connsiteY66" fmla="*/ 1363980 h 1363980"/>
              <a:gd name="connsiteX67" fmla="*/ 906780 w 1592580"/>
              <a:gd name="connsiteY67" fmla="*/ 1325880 h 1363980"/>
              <a:gd name="connsiteX68" fmla="*/ 815340 w 1592580"/>
              <a:gd name="connsiteY68" fmla="*/ 1325880 h 1363980"/>
              <a:gd name="connsiteX69" fmla="*/ 815340 w 1592580"/>
              <a:gd name="connsiteY69" fmla="*/ 1325880 h 1363980"/>
              <a:gd name="connsiteX70" fmla="*/ 769620 w 1592580"/>
              <a:gd name="connsiteY70" fmla="*/ 1272540 h 1363980"/>
              <a:gd name="connsiteX71" fmla="*/ 769620 w 1592580"/>
              <a:gd name="connsiteY71" fmla="*/ 1226820 h 1363980"/>
              <a:gd name="connsiteX72" fmla="*/ 701040 w 1592580"/>
              <a:gd name="connsiteY72" fmla="*/ 1043940 h 1363980"/>
              <a:gd name="connsiteX73" fmla="*/ 701040 w 1592580"/>
              <a:gd name="connsiteY73" fmla="*/ 967740 h 1363980"/>
              <a:gd name="connsiteX74" fmla="*/ 701040 w 1592580"/>
              <a:gd name="connsiteY74" fmla="*/ 967740 h 1363980"/>
              <a:gd name="connsiteX75" fmla="*/ 662940 w 1592580"/>
              <a:gd name="connsiteY75" fmla="*/ 914400 h 1363980"/>
              <a:gd name="connsiteX76" fmla="*/ 662940 w 1592580"/>
              <a:gd name="connsiteY76" fmla="*/ 914400 h 1363980"/>
              <a:gd name="connsiteX77" fmla="*/ 662940 w 1592580"/>
              <a:gd name="connsiteY77" fmla="*/ 914400 h 1363980"/>
              <a:gd name="connsiteX78" fmla="*/ 647700 w 1592580"/>
              <a:gd name="connsiteY78" fmla="*/ 838200 h 1363980"/>
              <a:gd name="connsiteX79" fmla="*/ 586740 w 1592580"/>
              <a:gd name="connsiteY79" fmla="*/ 800100 h 1363980"/>
              <a:gd name="connsiteX80" fmla="*/ 548640 w 1592580"/>
              <a:gd name="connsiteY80" fmla="*/ 800100 h 1363980"/>
              <a:gd name="connsiteX81" fmla="*/ 502920 w 1592580"/>
              <a:gd name="connsiteY81" fmla="*/ 762000 h 1363980"/>
              <a:gd name="connsiteX82" fmla="*/ 495300 w 1592580"/>
              <a:gd name="connsiteY82" fmla="*/ 731520 h 1363980"/>
              <a:gd name="connsiteX83" fmla="*/ 426720 w 1592580"/>
              <a:gd name="connsiteY83" fmla="*/ 708660 h 1363980"/>
              <a:gd name="connsiteX84" fmla="*/ 419100 w 1592580"/>
              <a:gd name="connsiteY84" fmla="*/ 655320 h 1363980"/>
              <a:gd name="connsiteX85" fmla="*/ 419100 w 1592580"/>
              <a:gd name="connsiteY85" fmla="*/ 655320 h 1363980"/>
              <a:gd name="connsiteX86" fmla="*/ 358140 w 1592580"/>
              <a:gd name="connsiteY86" fmla="*/ 617220 h 1363980"/>
              <a:gd name="connsiteX87" fmla="*/ 327660 w 1592580"/>
              <a:gd name="connsiteY87" fmla="*/ 609600 h 1363980"/>
              <a:gd name="connsiteX88" fmla="*/ 289560 w 1592580"/>
              <a:gd name="connsiteY88" fmla="*/ 609600 h 1363980"/>
              <a:gd name="connsiteX89" fmla="*/ 251460 w 1592580"/>
              <a:gd name="connsiteY89" fmla="*/ 609600 h 1363980"/>
              <a:gd name="connsiteX90" fmla="*/ 175260 w 1592580"/>
              <a:gd name="connsiteY90" fmla="*/ 563880 h 1363980"/>
              <a:gd name="connsiteX91" fmla="*/ 152400 w 1592580"/>
              <a:gd name="connsiteY91" fmla="*/ 548640 h 1363980"/>
              <a:gd name="connsiteX92" fmla="*/ 99060 w 1592580"/>
              <a:gd name="connsiteY92" fmla="*/ 510540 h 1363980"/>
              <a:gd name="connsiteX93" fmla="*/ 83820 w 1592580"/>
              <a:gd name="connsiteY93" fmla="*/ 472440 h 1363980"/>
              <a:gd name="connsiteX94" fmla="*/ 60960 w 1592580"/>
              <a:gd name="connsiteY94" fmla="*/ 441960 h 1363980"/>
              <a:gd name="connsiteX95" fmla="*/ 0 w 1592580"/>
              <a:gd name="connsiteY95" fmla="*/ 419100 h 136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592580" h="1363980">
                <a:moveTo>
                  <a:pt x="0" y="419100"/>
                </a:moveTo>
                <a:lnTo>
                  <a:pt x="106680" y="396240"/>
                </a:lnTo>
                <a:lnTo>
                  <a:pt x="121920" y="342900"/>
                </a:lnTo>
                <a:lnTo>
                  <a:pt x="312420" y="320040"/>
                </a:lnTo>
                <a:lnTo>
                  <a:pt x="381000" y="198120"/>
                </a:lnTo>
                <a:lnTo>
                  <a:pt x="381000" y="198120"/>
                </a:lnTo>
                <a:lnTo>
                  <a:pt x="419100" y="91440"/>
                </a:lnTo>
                <a:lnTo>
                  <a:pt x="434340" y="60960"/>
                </a:lnTo>
                <a:lnTo>
                  <a:pt x="495300" y="45720"/>
                </a:lnTo>
                <a:lnTo>
                  <a:pt x="495300" y="45720"/>
                </a:lnTo>
                <a:lnTo>
                  <a:pt x="586740" y="15240"/>
                </a:lnTo>
                <a:lnTo>
                  <a:pt x="586740" y="45720"/>
                </a:lnTo>
                <a:lnTo>
                  <a:pt x="548640" y="99060"/>
                </a:lnTo>
                <a:lnTo>
                  <a:pt x="525780" y="137160"/>
                </a:lnTo>
                <a:lnTo>
                  <a:pt x="525780" y="160020"/>
                </a:lnTo>
                <a:lnTo>
                  <a:pt x="525780" y="198120"/>
                </a:lnTo>
                <a:lnTo>
                  <a:pt x="563880" y="198120"/>
                </a:lnTo>
                <a:lnTo>
                  <a:pt x="632460" y="228600"/>
                </a:lnTo>
                <a:lnTo>
                  <a:pt x="685800" y="228600"/>
                </a:lnTo>
                <a:lnTo>
                  <a:pt x="731520" y="236220"/>
                </a:lnTo>
                <a:lnTo>
                  <a:pt x="777240" y="274320"/>
                </a:lnTo>
                <a:lnTo>
                  <a:pt x="891540" y="182880"/>
                </a:lnTo>
                <a:lnTo>
                  <a:pt x="800100" y="83820"/>
                </a:lnTo>
                <a:lnTo>
                  <a:pt x="800100" y="83820"/>
                </a:lnTo>
                <a:lnTo>
                  <a:pt x="822960" y="15240"/>
                </a:lnTo>
                <a:lnTo>
                  <a:pt x="906780" y="0"/>
                </a:lnTo>
                <a:lnTo>
                  <a:pt x="1036320" y="121920"/>
                </a:lnTo>
                <a:lnTo>
                  <a:pt x="1028700" y="190500"/>
                </a:lnTo>
                <a:lnTo>
                  <a:pt x="1021080" y="266700"/>
                </a:lnTo>
                <a:lnTo>
                  <a:pt x="1074420" y="342900"/>
                </a:lnTo>
                <a:lnTo>
                  <a:pt x="1066800" y="388620"/>
                </a:lnTo>
                <a:lnTo>
                  <a:pt x="998220" y="472440"/>
                </a:lnTo>
                <a:lnTo>
                  <a:pt x="975360" y="510540"/>
                </a:lnTo>
                <a:lnTo>
                  <a:pt x="1013460" y="556260"/>
                </a:lnTo>
                <a:lnTo>
                  <a:pt x="1059180" y="594360"/>
                </a:lnTo>
                <a:lnTo>
                  <a:pt x="1135380" y="594360"/>
                </a:lnTo>
                <a:lnTo>
                  <a:pt x="1196340" y="601980"/>
                </a:lnTo>
                <a:lnTo>
                  <a:pt x="1211580" y="632460"/>
                </a:lnTo>
                <a:lnTo>
                  <a:pt x="1219200" y="723900"/>
                </a:lnTo>
                <a:lnTo>
                  <a:pt x="1242060" y="769620"/>
                </a:lnTo>
                <a:lnTo>
                  <a:pt x="1310640" y="784860"/>
                </a:lnTo>
                <a:lnTo>
                  <a:pt x="1341120" y="845820"/>
                </a:lnTo>
                <a:lnTo>
                  <a:pt x="1341120" y="845820"/>
                </a:lnTo>
                <a:lnTo>
                  <a:pt x="1402080" y="800100"/>
                </a:lnTo>
                <a:lnTo>
                  <a:pt x="1485900" y="807720"/>
                </a:lnTo>
                <a:lnTo>
                  <a:pt x="1584960" y="830580"/>
                </a:lnTo>
                <a:lnTo>
                  <a:pt x="1592580" y="876300"/>
                </a:lnTo>
                <a:lnTo>
                  <a:pt x="1577340" y="914400"/>
                </a:lnTo>
                <a:lnTo>
                  <a:pt x="1577340" y="914400"/>
                </a:lnTo>
                <a:lnTo>
                  <a:pt x="1584960" y="998220"/>
                </a:lnTo>
                <a:lnTo>
                  <a:pt x="1493520" y="998220"/>
                </a:lnTo>
                <a:lnTo>
                  <a:pt x="1455420" y="1005840"/>
                </a:lnTo>
                <a:lnTo>
                  <a:pt x="1447800" y="1043940"/>
                </a:lnTo>
                <a:lnTo>
                  <a:pt x="1424940" y="1097280"/>
                </a:lnTo>
                <a:lnTo>
                  <a:pt x="1394460" y="1112520"/>
                </a:lnTo>
                <a:lnTo>
                  <a:pt x="1356360" y="1120140"/>
                </a:lnTo>
                <a:lnTo>
                  <a:pt x="1333500" y="1150620"/>
                </a:lnTo>
                <a:lnTo>
                  <a:pt x="1242060" y="1135380"/>
                </a:lnTo>
                <a:lnTo>
                  <a:pt x="1242060" y="1135380"/>
                </a:lnTo>
                <a:lnTo>
                  <a:pt x="1135380" y="1127760"/>
                </a:lnTo>
                <a:lnTo>
                  <a:pt x="1112520" y="1120140"/>
                </a:lnTo>
                <a:lnTo>
                  <a:pt x="1043940" y="1165860"/>
                </a:lnTo>
                <a:lnTo>
                  <a:pt x="1097280" y="1181100"/>
                </a:lnTo>
                <a:lnTo>
                  <a:pt x="1104900" y="1333500"/>
                </a:lnTo>
                <a:lnTo>
                  <a:pt x="1028700" y="1363980"/>
                </a:lnTo>
                <a:lnTo>
                  <a:pt x="944880" y="1363980"/>
                </a:lnTo>
                <a:lnTo>
                  <a:pt x="944880" y="1363980"/>
                </a:lnTo>
                <a:lnTo>
                  <a:pt x="906780" y="1325880"/>
                </a:lnTo>
                <a:lnTo>
                  <a:pt x="815340" y="1325880"/>
                </a:lnTo>
                <a:lnTo>
                  <a:pt x="815340" y="1325880"/>
                </a:lnTo>
                <a:lnTo>
                  <a:pt x="769620" y="1272540"/>
                </a:lnTo>
                <a:lnTo>
                  <a:pt x="769620" y="1226820"/>
                </a:lnTo>
                <a:lnTo>
                  <a:pt x="701040" y="1043940"/>
                </a:lnTo>
                <a:lnTo>
                  <a:pt x="701040" y="967740"/>
                </a:lnTo>
                <a:lnTo>
                  <a:pt x="701040" y="96774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47700" y="838200"/>
                </a:lnTo>
                <a:lnTo>
                  <a:pt x="586740" y="800100"/>
                </a:lnTo>
                <a:lnTo>
                  <a:pt x="548640" y="800100"/>
                </a:lnTo>
                <a:lnTo>
                  <a:pt x="502920" y="762000"/>
                </a:lnTo>
                <a:lnTo>
                  <a:pt x="495300" y="731520"/>
                </a:lnTo>
                <a:lnTo>
                  <a:pt x="426720" y="708660"/>
                </a:lnTo>
                <a:lnTo>
                  <a:pt x="419100" y="655320"/>
                </a:lnTo>
                <a:lnTo>
                  <a:pt x="419100" y="655320"/>
                </a:lnTo>
                <a:lnTo>
                  <a:pt x="358140" y="617220"/>
                </a:lnTo>
                <a:lnTo>
                  <a:pt x="327660" y="609600"/>
                </a:lnTo>
                <a:lnTo>
                  <a:pt x="289560" y="609600"/>
                </a:lnTo>
                <a:lnTo>
                  <a:pt x="251460" y="609600"/>
                </a:lnTo>
                <a:lnTo>
                  <a:pt x="175260" y="563880"/>
                </a:lnTo>
                <a:lnTo>
                  <a:pt x="152400" y="548640"/>
                </a:lnTo>
                <a:lnTo>
                  <a:pt x="99060" y="510540"/>
                </a:lnTo>
                <a:lnTo>
                  <a:pt x="83820" y="472440"/>
                </a:lnTo>
                <a:lnTo>
                  <a:pt x="60960" y="441960"/>
                </a:lnTo>
                <a:lnTo>
                  <a:pt x="0" y="419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502920" y="2341920"/>
            <a:ext cx="588911" cy="316275"/>
          </a:xfrm>
          <a:custGeom>
            <a:avLst/>
            <a:gdLst>
              <a:gd name="connsiteX0" fmla="*/ 15240 w 746760"/>
              <a:gd name="connsiteY0" fmla="*/ 152400 h 426720"/>
              <a:gd name="connsiteX1" fmla="*/ 99060 w 746760"/>
              <a:gd name="connsiteY1" fmla="*/ 167640 h 426720"/>
              <a:gd name="connsiteX2" fmla="*/ 137160 w 746760"/>
              <a:gd name="connsiteY2" fmla="*/ 213360 h 426720"/>
              <a:gd name="connsiteX3" fmla="*/ 167640 w 746760"/>
              <a:gd name="connsiteY3" fmla="*/ 243840 h 426720"/>
              <a:gd name="connsiteX4" fmla="*/ 228600 w 746760"/>
              <a:gd name="connsiteY4" fmla="*/ 198120 h 426720"/>
              <a:gd name="connsiteX5" fmla="*/ 320040 w 746760"/>
              <a:gd name="connsiteY5" fmla="*/ 45720 h 426720"/>
              <a:gd name="connsiteX6" fmla="*/ 358140 w 746760"/>
              <a:gd name="connsiteY6" fmla="*/ 38100 h 426720"/>
              <a:gd name="connsiteX7" fmla="*/ 533400 w 746760"/>
              <a:gd name="connsiteY7" fmla="*/ 38100 h 426720"/>
              <a:gd name="connsiteX8" fmla="*/ 617220 w 746760"/>
              <a:gd name="connsiteY8" fmla="*/ 0 h 426720"/>
              <a:gd name="connsiteX9" fmla="*/ 624840 w 746760"/>
              <a:gd name="connsiteY9" fmla="*/ 38100 h 426720"/>
              <a:gd name="connsiteX10" fmla="*/ 662940 w 746760"/>
              <a:gd name="connsiteY10" fmla="*/ 45720 h 426720"/>
              <a:gd name="connsiteX11" fmla="*/ 723900 w 746760"/>
              <a:gd name="connsiteY11" fmla="*/ 30480 h 426720"/>
              <a:gd name="connsiteX12" fmla="*/ 746760 w 746760"/>
              <a:gd name="connsiteY12" fmla="*/ 38100 h 426720"/>
              <a:gd name="connsiteX13" fmla="*/ 723900 w 746760"/>
              <a:gd name="connsiteY13" fmla="*/ 175260 h 426720"/>
              <a:gd name="connsiteX14" fmla="*/ 640080 w 746760"/>
              <a:gd name="connsiteY14" fmla="*/ 205740 h 426720"/>
              <a:gd name="connsiteX15" fmla="*/ 556260 w 746760"/>
              <a:gd name="connsiteY15" fmla="*/ 205740 h 426720"/>
              <a:gd name="connsiteX16" fmla="*/ 518160 w 746760"/>
              <a:gd name="connsiteY16" fmla="*/ 220980 h 426720"/>
              <a:gd name="connsiteX17" fmla="*/ 472440 w 746760"/>
              <a:gd name="connsiteY17" fmla="*/ 243840 h 426720"/>
              <a:gd name="connsiteX18" fmla="*/ 350520 w 746760"/>
              <a:gd name="connsiteY18" fmla="*/ 358140 h 426720"/>
              <a:gd name="connsiteX19" fmla="*/ 304800 w 746760"/>
              <a:gd name="connsiteY19" fmla="*/ 426720 h 426720"/>
              <a:gd name="connsiteX20" fmla="*/ 281940 w 746760"/>
              <a:gd name="connsiteY20" fmla="*/ 426720 h 426720"/>
              <a:gd name="connsiteX21" fmla="*/ 167640 w 746760"/>
              <a:gd name="connsiteY21" fmla="*/ 342900 h 426720"/>
              <a:gd name="connsiteX22" fmla="*/ 137160 w 746760"/>
              <a:gd name="connsiteY22" fmla="*/ 281940 h 426720"/>
              <a:gd name="connsiteX23" fmla="*/ 99060 w 746760"/>
              <a:gd name="connsiteY23" fmla="*/ 243840 h 426720"/>
              <a:gd name="connsiteX24" fmla="*/ 0 w 746760"/>
              <a:gd name="connsiteY24" fmla="*/ 236220 h 426720"/>
              <a:gd name="connsiteX25" fmla="*/ 15240 w 746760"/>
              <a:gd name="connsiteY25" fmla="*/ 152400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6760" h="426720">
                <a:moveTo>
                  <a:pt x="15240" y="152400"/>
                </a:moveTo>
                <a:lnTo>
                  <a:pt x="99060" y="167640"/>
                </a:lnTo>
                <a:lnTo>
                  <a:pt x="137160" y="213360"/>
                </a:lnTo>
                <a:lnTo>
                  <a:pt x="167640" y="243840"/>
                </a:lnTo>
                <a:lnTo>
                  <a:pt x="228600" y="198120"/>
                </a:lnTo>
                <a:lnTo>
                  <a:pt x="320040" y="45720"/>
                </a:lnTo>
                <a:lnTo>
                  <a:pt x="358140" y="38100"/>
                </a:lnTo>
                <a:lnTo>
                  <a:pt x="533400" y="38100"/>
                </a:lnTo>
                <a:lnTo>
                  <a:pt x="617220" y="0"/>
                </a:lnTo>
                <a:lnTo>
                  <a:pt x="624840" y="38100"/>
                </a:lnTo>
                <a:lnTo>
                  <a:pt x="662940" y="45720"/>
                </a:lnTo>
                <a:lnTo>
                  <a:pt x="723900" y="30480"/>
                </a:lnTo>
                <a:lnTo>
                  <a:pt x="746760" y="38100"/>
                </a:lnTo>
                <a:lnTo>
                  <a:pt x="723900" y="175260"/>
                </a:lnTo>
                <a:lnTo>
                  <a:pt x="640080" y="205740"/>
                </a:lnTo>
                <a:lnTo>
                  <a:pt x="556260" y="205740"/>
                </a:lnTo>
                <a:lnTo>
                  <a:pt x="518160" y="220980"/>
                </a:lnTo>
                <a:lnTo>
                  <a:pt x="472440" y="243840"/>
                </a:lnTo>
                <a:lnTo>
                  <a:pt x="350520" y="358140"/>
                </a:lnTo>
                <a:lnTo>
                  <a:pt x="304800" y="426720"/>
                </a:lnTo>
                <a:lnTo>
                  <a:pt x="281940" y="426720"/>
                </a:lnTo>
                <a:lnTo>
                  <a:pt x="167640" y="342900"/>
                </a:lnTo>
                <a:lnTo>
                  <a:pt x="137160" y="281940"/>
                </a:lnTo>
                <a:lnTo>
                  <a:pt x="99060" y="243840"/>
                </a:lnTo>
                <a:lnTo>
                  <a:pt x="0" y="236220"/>
                </a:lnTo>
                <a:lnTo>
                  <a:pt x="15240" y="152400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53" tIns="38436" rIns="76853" bIns="38436" rtlCol="0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260" name="Полилиния 259"/>
          <p:cNvSpPr/>
          <p:nvPr/>
        </p:nvSpPr>
        <p:spPr>
          <a:xfrm>
            <a:off x="4667565" y="2495801"/>
            <a:ext cx="1304018" cy="1253802"/>
          </a:xfrm>
          <a:custGeom>
            <a:avLst/>
            <a:gdLst>
              <a:gd name="connsiteX0" fmla="*/ 0 w 1653540"/>
              <a:gd name="connsiteY0" fmla="*/ 716280 h 1691640"/>
              <a:gd name="connsiteX1" fmla="*/ 99060 w 1653540"/>
              <a:gd name="connsiteY1" fmla="*/ 655320 h 1691640"/>
              <a:gd name="connsiteX2" fmla="*/ 152400 w 1653540"/>
              <a:gd name="connsiteY2" fmla="*/ 586740 h 1691640"/>
              <a:gd name="connsiteX3" fmla="*/ 152400 w 1653540"/>
              <a:gd name="connsiteY3" fmla="*/ 586740 h 1691640"/>
              <a:gd name="connsiteX4" fmla="*/ 289560 w 1653540"/>
              <a:gd name="connsiteY4" fmla="*/ 502920 h 1691640"/>
              <a:gd name="connsiteX5" fmla="*/ 289560 w 1653540"/>
              <a:gd name="connsiteY5" fmla="*/ 502920 h 1691640"/>
              <a:gd name="connsiteX6" fmla="*/ 335280 w 1653540"/>
              <a:gd name="connsiteY6" fmla="*/ 457200 h 1691640"/>
              <a:gd name="connsiteX7" fmla="*/ 320040 w 1653540"/>
              <a:gd name="connsiteY7" fmla="*/ 365760 h 1691640"/>
              <a:gd name="connsiteX8" fmla="*/ 320040 w 1653540"/>
              <a:gd name="connsiteY8" fmla="*/ 365760 h 1691640"/>
              <a:gd name="connsiteX9" fmla="*/ 411480 w 1653540"/>
              <a:gd name="connsiteY9" fmla="*/ 342900 h 1691640"/>
              <a:gd name="connsiteX10" fmla="*/ 434340 w 1653540"/>
              <a:gd name="connsiteY10" fmla="*/ 381000 h 1691640"/>
              <a:gd name="connsiteX11" fmla="*/ 571500 w 1653540"/>
              <a:gd name="connsiteY11" fmla="*/ 350520 h 1691640"/>
              <a:gd name="connsiteX12" fmla="*/ 571500 w 1653540"/>
              <a:gd name="connsiteY12" fmla="*/ 350520 h 1691640"/>
              <a:gd name="connsiteX13" fmla="*/ 594360 w 1653540"/>
              <a:gd name="connsiteY13" fmla="*/ 198120 h 1691640"/>
              <a:gd name="connsiteX14" fmla="*/ 556260 w 1653540"/>
              <a:gd name="connsiteY14" fmla="*/ 167640 h 1691640"/>
              <a:gd name="connsiteX15" fmla="*/ 609600 w 1653540"/>
              <a:gd name="connsiteY15" fmla="*/ 137160 h 1691640"/>
              <a:gd name="connsiteX16" fmla="*/ 723900 w 1653540"/>
              <a:gd name="connsiteY16" fmla="*/ 160020 h 1691640"/>
              <a:gd name="connsiteX17" fmla="*/ 807720 w 1653540"/>
              <a:gd name="connsiteY17" fmla="*/ 160020 h 1691640"/>
              <a:gd name="connsiteX18" fmla="*/ 853440 w 1653540"/>
              <a:gd name="connsiteY18" fmla="*/ 152400 h 1691640"/>
              <a:gd name="connsiteX19" fmla="*/ 853440 w 1653540"/>
              <a:gd name="connsiteY19" fmla="*/ 129540 h 1691640"/>
              <a:gd name="connsiteX20" fmla="*/ 899160 w 1653540"/>
              <a:gd name="connsiteY20" fmla="*/ 121920 h 1691640"/>
              <a:gd name="connsiteX21" fmla="*/ 944880 w 1653540"/>
              <a:gd name="connsiteY21" fmla="*/ 45720 h 1691640"/>
              <a:gd name="connsiteX22" fmla="*/ 944880 w 1653540"/>
              <a:gd name="connsiteY22" fmla="*/ 0 h 1691640"/>
              <a:gd name="connsiteX23" fmla="*/ 1051560 w 1653540"/>
              <a:gd name="connsiteY23" fmla="*/ 15240 h 1691640"/>
              <a:gd name="connsiteX24" fmla="*/ 1112520 w 1653540"/>
              <a:gd name="connsiteY24" fmla="*/ 22860 h 1691640"/>
              <a:gd name="connsiteX25" fmla="*/ 1165860 w 1653540"/>
              <a:gd name="connsiteY25" fmla="*/ 30480 h 1691640"/>
              <a:gd name="connsiteX26" fmla="*/ 1234440 w 1653540"/>
              <a:gd name="connsiteY26" fmla="*/ 129540 h 1691640"/>
              <a:gd name="connsiteX27" fmla="*/ 1363980 w 1653540"/>
              <a:gd name="connsiteY27" fmla="*/ 205740 h 1691640"/>
              <a:gd name="connsiteX28" fmla="*/ 1379220 w 1653540"/>
              <a:gd name="connsiteY28" fmla="*/ 213360 h 1691640"/>
              <a:gd name="connsiteX29" fmla="*/ 1447800 w 1653540"/>
              <a:gd name="connsiteY29" fmla="*/ 365760 h 1691640"/>
              <a:gd name="connsiteX30" fmla="*/ 1463040 w 1653540"/>
              <a:gd name="connsiteY30" fmla="*/ 441960 h 1691640"/>
              <a:gd name="connsiteX31" fmla="*/ 1432560 w 1653540"/>
              <a:gd name="connsiteY31" fmla="*/ 502920 h 1691640"/>
              <a:gd name="connsiteX32" fmla="*/ 1432560 w 1653540"/>
              <a:gd name="connsiteY32" fmla="*/ 548640 h 1691640"/>
              <a:gd name="connsiteX33" fmla="*/ 1447800 w 1653540"/>
              <a:gd name="connsiteY33" fmla="*/ 662940 h 1691640"/>
              <a:gd name="connsiteX34" fmla="*/ 1424940 w 1653540"/>
              <a:gd name="connsiteY34" fmla="*/ 739140 h 1691640"/>
              <a:gd name="connsiteX35" fmla="*/ 1417320 w 1653540"/>
              <a:gd name="connsiteY35" fmla="*/ 792480 h 1691640"/>
              <a:gd name="connsiteX36" fmla="*/ 1447800 w 1653540"/>
              <a:gd name="connsiteY36" fmla="*/ 838200 h 1691640"/>
              <a:gd name="connsiteX37" fmla="*/ 1371600 w 1653540"/>
              <a:gd name="connsiteY37" fmla="*/ 937260 h 1691640"/>
              <a:gd name="connsiteX38" fmla="*/ 1386840 w 1653540"/>
              <a:gd name="connsiteY38" fmla="*/ 1066800 h 1691640"/>
              <a:gd name="connsiteX39" fmla="*/ 1455420 w 1653540"/>
              <a:gd name="connsiteY39" fmla="*/ 1104900 h 1691640"/>
              <a:gd name="connsiteX40" fmla="*/ 1447800 w 1653540"/>
              <a:gd name="connsiteY40" fmla="*/ 1158240 h 1691640"/>
              <a:gd name="connsiteX41" fmla="*/ 1470660 w 1653540"/>
              <a:gd name="connsiteY41" fmla="*/ 1219200 h 1691640"/>
              <a:gd name="connsiteX42" fmla="*/ 1501140 w 1653540"/>
              <a:gd name="connsiteY42" fmla="*/ 1257300 h 1691640"/>
              <a:gd name="connsiteX43" fmla="*/ 1562100 w 1653540"/>
              <a:gd name="connsiteY43" fmla="*/ 1287780 h 1691640"/>
              <a:gd name="connsiteX44" fmla="*/ 1653540 w 1653540"/>
              <a:gd name="connsiteY44" fmla="*/ 1318260 h 1691640"/>
              <a:gd name="connsiteX45" fmla="*/ 1653540 w 1653540"/>
              <a:gd name="connsiteY45" fmla="*/ 1318260 h 1691640"/>
              <a:gd name="connsiteX46" fmla="*/ 1592580 w 1653540"/>
              <a:gd name="connsiteY46" fmla="*/ 1402080 h 1691640"/>
              <a:gd name="connsiteX47" fmla="*/ 1615440 w 1653540"/>
              <a:gd name="connsiteY47" fmla="*/ 1485900 h 1691640"/>
              <a:gd name="connsiteX48" fmla="*/ 1546860 w 1653540"/>
              <a:gd name="connsiteY48" fmla="*/ 1501140 h 1691640"/>
              <a:gd name="connsiteX49" fmla="*/ 1478280 w 1653540"/>
              <a:gd name="connsiteY49" fmla="*/ 1539240 h 1691640"/>
              <a:gd name="connsiteX50" fmla="*/ 1409700 w 1653540"/>
              <a:gd name="connsiteY50" fmla="*/ 1562100 h 1691640"/>
              <a:gd name="connsiteX51" fmla="*/ 1356360 w 1653540"/>
              <a:gd name="connsiteY51" fmla="*/ 1623060 h 1691640"/>
              <a:gd name="connsiteX52" fmla="*/ 1211580 w 1653540"/>
              <a:gd name="connsiteY52" fmla="*/ 1638300 h 1691640"/>
              <a:gd name="connsiteX53" fmla="*/ 1211580 w 1653540"/>
              <a:gd name="connsiteY53" fmla="*/ 1638300 h 1691640"/>
              <a:gd name="connsiteX54" fmla="*/ 1135380 w 1653540"/>
              <a:gd name="connsiteY54" fmla="*/ 1623060 h 1691640"/>
              <a:gd name="connsiteX55" fmla="*/ 1066800 w 1653540"/>
              <a:gd name="connsiteY55" fmla="*/ 1691640 h 1691640"/>
              <a:gd name="connsiteX56" fmla="*/ 1036320 w 1653540"/>
              <a:gd name="connsiteY56" fmla="*/ 1691640 h 1691640"/>
              <a:gd name="connsiteX57" fmla="*/ 967740 w 1653540"/>
              <a:gd name="connsiteY57" fmla="*/ 1661160 h 1691640"/>
              <a:gd name="connsiteX58" fmla="*/ 853440 w 1653540"/>
              <a:gd name="connsiteY58" fmla="*/ 1653540 h 1691640"/>
              <a:gd name="connsiteX59" fmla="*/ 800100 w 1653540"/>
              <a:gd name="connsiteY59" fmla="*/ 1638300 h 1691640"/>
              <a:gd name="connsiteX60" fmla="*/ 678180 w 1653540"/>
              <a:gd name="connsiteY60" fmla="*/ 1638300 h 1691640"/>
              <a:gd name="connsiteX61" fmla="*/ 624840 w 1653540"/>
              <a:gd name="connsiteY61" fmla="*/ 1600200 h 1691640"/>
              <a:gd name="connsiteX62" fmla="*/ 518160 w 1653540"/>
              <a:gd name="connsiteY62" fmla="*/ 1577340 h 1691640"/>
              <a:gd name="connsiteX63" fmla="*/ 403860 w 1653540"/>
              <a:gd name="connsiteY63" fmla="*/ 1554480 h 1691640"/>
              <a:gd name="connsiteX64" fmla="*/ 381000 w 1653540"/>
              <a:gd name="connsiteY64" fmla="*/ 1554480 h 1691640"/>
              <a:gd name="connsiteX65" fmla="*/ 381000 w 1653540"/>
              <a:gd name="connsiteY65" fmla="*/ 1455420 h 1691640"/>
              <a:gd name="connsiteX66" fmla="*/ 342900 w 1653540"/>
              <a:gd name="connsiteY66" fmla="*/ 1379220 h 1691640"/>
              <a:gd name="connsiteX67" fmla="*/ 365760 w 1653540"/>
              <a:gd name="connsiteY67" fmla="*/ 1287780 h 1691640"/>
              <a:gd name="connsiteX68" fmla="*/ 304800 w 1653540"/>
              <a:gd name="connsiteY68" fmla="*/ 1249680 h 1691640"/>
              <a:gd name="connsiteX69" fmla="*/ 320040 w 1653540"/>
              <a:gd name="connsiteY69" fmla="*/ 1173480 h 1691640"/>
              <a:gd name="connsiteX70" fmla="*/ 274320 w 1653540"/>
              <a:gd name="connsiteY70" fmla="*/ 1173480 h 1691640"/>
              <a:gd name="connsiteX71" fmla="*/ 274320 w 1653540"/>
              <a:gd name="connsiteY71" fmla="*/ 1173480 h 1691640"/>
              <a:gd name="connsiteX72" fmla="*/ 228600 w 1653540"/>
              <a:gd name="connsiteY72" fmla="*/ 1120140 h 1691640"/>
              <a:gd name="connsiteX73" fmla="*/ 259080 w 1653540"/>
              <a:gd name="connsiteY73" fmla="*/ 1104900 h 1691640"/>
              <a:gd name="connsiteX74" fmla="*/ 327660 w 1653540"/>
              <a:gd name="connsiteY74" fmla="*/ 1082040 h 1691640"/>
              <a:gd name="connsiteX75" fmla="*/ 327660 w 1653540"/>
              <a:gd name="connsiteY75" fmla="*/ 982980 h 1691640"/>
              <a:gd name="connsiteX76" fmla="*/ 274320 w 1653540"/>
              <a:gd name="connsiteY76" fmla="*/ 982980 h 1691640"/>
              <a:gd name="connsiteX77" fmla="*/ 297180 w 1653540"/>
              <a:gd name="connsiteY77" fmla="*/ 914400 h 1691640"/>
              <a:gd name="connsiteX78" fmla="*/ 228600 w 1653540"/>
              <a:gd name="connsiteY78" fmla="*/ 853440 h 1691640"/>
              <a:gd name="connsiteX79" fmla="*/ 137160 w 1653540"/>
              <a:gd name="connsiteY79" fmla="*/ 807720 h 1691640"/>
              <a:gd name="connsiteX80" fmla="*/ 0 w 1653540"/>
              <a:gd name="connsiteY80" fmla="*/ 716280 h 169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653540" h="1691640">
                <a:moveTo>
                  <a:pt x="0" y="716280"/>
                </a:moveTo>
                <a:lnTo>
                  <a:pt x="99060" y="655320"/>
                </a:lnTo>
                <a:lnTo>
                  <a:pt x="152400" y="586740"/>
                </a:lnTo>
                <a:lnTo>
                  <a:pt x="152400" y="586740"/>
                </a:lnTo>
                <a:lnTo>
                  <a:pt x="289560" y="502920"/>
                </a:lnTo>
                <a:lnTo>
                  <a:pt x="289560" y="502920"/>
                </a:lnTo>
                <a:lnTo>
                  <a:pt x="335280" y="457200"/>
                </a:lnTo>
                <a:lnTo>
                  <a:pt x="320040" y="365760"/>
                </a:lnTo>
                <a:lnTo>
                  <a:pt x="320040" y="365760"/>
                </a:lnTo>
                <a:lnTo>
                  <a:pt x="411480" y="342900"/>
                </a:lnTo>
                <a:lnTo>
                  <a:pt x="434340" y="381000"/>
                </a:lnTo>
                <a:lnTo>
                  <a:pt x="571500" y="350520"/>
                </a:lnTo>
                <a:lnTo>
                  <a:pt x="571500" y="350520"/>
                </a:lnTo>
                <a:lnTo>
                  <a:pt x="594360" y="198120"/>
                </a:lnTo>
                <a:lnTo>
                  <a:pt x="556260" y="167640"/>
                </a:lnTo>
                <a:lnTo>
                  <a:pt x="609600" y="137160"/>
                </a:lnTo>
                <a:lnTo>
                  <a:pt x="723900" y="160020"/>
                </a:lnTo>
                <a:lnTo>
                  <a:pt x="807720" y="160020"/>
                </a:lnTo>
                <a:lnTo>
                  <a:pt x="853440" y="152400"/>
                </a:lnTo>
                <a:lnTo>
                  <a:pt x="853440" y="129540"/>
                </a:lnTo>
                <a:lnTo>
                  <a:pt x="899160" y="121920"/>
                </a:lnTo>
                <a:lnTo>
                  <a:pt x="944880" y="45720"/>
                </a:lnTo>
                <a:lnTo>
                  <a:pt x="944880" y="0"/>
                </a:lnTo>
                <a:lnTo>
                  <a:pt x="1051560" y="15240"/>
                </a:lnTo>
                <a:lnTo>
                  <a:pt x="1112520" y="22860"/>
                </a:lnTo>
                <a:lnTo>
                  <a:pt x="1165860" y="30480"/>
                </a:lnTo>
                <a:lnTo>
                  <a:pt x="1234440" y="129540"/>
                </a:lnTo>
                <a:lnTo>
                  <a:pt x="1363980" y="205740"/>
                </a:lnTo>
                <a:lnTo>
                  <a:pt x="1379220" y="213360"/>
                </a:lnTo>
                <a:lnTo>
                  <a:pt x="1447800" y="365760"/>
                </a:lnTo>
                <a:lnTo>
                  <a:pt x="1463040" y="441960"/>
                </a:lnTo>
                <a:lnTo>
                  <a:pt x="1432560" y="502920"/>
                </a:lnTo>
                <a:lnTo>
                  <a:pt x="1432560" y="548640"/>
                </a:lnTo>
                <a:lnTo>
                  <a:pt x="1447800" y="662940"/>
                </a:lnTo>
                <a:lnTo>
                  <a:pt x="1424940" y="739140"/>
                </a:lnTo>
                <a:lnTo>
                  <a:pt x="1417320" y="792480"/>
                </a:lnTo>
                <a:lnTo>
                  <a:pt x="1447800" y="838200"/>
                </a:lnTo>
                <a:lnTo>
                  <a:pt x="1371600" y="937260"/>
                </a:lnTo>
                <a:lnTo>
                  <a:pt x="1386840" y="1066800"/>
                </a:lnTo>
                <a:lnTo>
                  <a:pt x="1455420" y="1104900"/>
                </a:lnTo>
                <a:lnTo>
                  <a:pt x="1447800" y="1158240"/>
                </a:lnTo>
                <a:lnTo>
                  <a:pt x="1470660" y="1219200"/>
                </a:lnTo>
                <a:lnTo>
                  <a:pt x="1501140" y="1257300"/>
                </a:lnTo>
                <a:lnTo>
                  <a:pt x="1562100" y="1287780"/>
                </a:lnTo>
                <a:lnTo>
                  <a:pt x="1653540" y="1318260"/>
                </a:lnTo>
                <a:lnTo>
                  <a:pt x="1653540" y="1318260"/>
                </a:lnTo>
                <a:lnTo>
                  <a:pt x="1592580" y="1402080"/>
                </a:lnTo>
                <a:lnTo>
                  <a:pt x="1615440" y="1485900"/>
                </a:lnTo>
                <a:lnTo>
                  <a:pt x="1546860" y="1501140"/>
                </a:lnTo>
                <a:lnTo>
                  <a:pt x="1478280" y="1539240"/>
                </a:lnTo>
                <a:lnTo>
                  <a:pt x="1409700" y="1562100"/>
                </a:lnTo>
                <a:lnTo>
                  <a:pt x="1356360" y="1623060"/>
                </a:lnTo>
                <a:lnTo>
                  <a:pt x="1211580" y="1638300"/>
                </a:lnTo>
                <a:lnTo>
                  <a:pt x="1211580" y="1638300"/>
                </a:lnTo>
                <a:lnTo>
                  <a:pt x="1135380" y="1623060"/>
                </a:lnTo>
                <a:lnTo>
                  <a:pt x="1066800" y="1691640"/>
                </a:lnTo>
                <a:lnTo>
                  <a:pt x="1036320" y="1691640"/>
                </a:lnTo>
                <a:lnTo>
                  <a:pt x="967740" y="1661160"/>
                </a:lnTo>
                <a:lnTo>
                  <a:pt x="853440" y="1653540"/>
                </a:lnTo>
                <a:lnTo>
                  <a:pt x="800100" y="1638300"/>
                </a:lnTo>
                <a:lnTo>
                  <a:pt x="678180" y="1638300"/>
                </a:lnTo>
                <a:lnTo>
                  <a:pt x="624840" y="1600200"/>
                </a:lnTo>
                <a:lnTo>
                  <a:pt x="518160" y="1577340"/>
                </a:lnTo>
                <a:lnTo>
                  <a:pt x="403860" y="1554480"/>
                </a:lnTo>
                <a:lnTo>
                  <a:pt x="381000" y="1554480"/>
                </a:lnTo>
                <a:lnTo>
                  <a:pt x="381000" y="1455420"/>
                </a:lnTo>
                <a:lnTo>
                  <a:pt x="342900" y="1379220"/>
                </a:lnTo>
                <a:lnTo>
                  <a:pt x="365760" y="1287780"/>
                </a:lnTo>
                <a:lnTo>
                  <a:pt x="304800" y="1249680"/>
                </a:lnTo>
                <a:lnTo>
                  <a:pt x="320040" y="1173480"/>
                </a:lnTo>
                <a:lnTo>
                  <a:pt x="274320" y="1173480"/>
                </a:lnTo>
                <a:lnTo>
                  <a:pt x="274320" y="1173480"/>
                </a:lnTo>
                <a:lnTo>
                  <a:pt x="228600" y="1120140"/>
                </a:lnTo>
                <a:lnTo>
                  <a:pt x="259080" y="1104900"/>
                </a:lnTo>
                <a:lnTo>
                  <a:pt x="327660" y="1082040"/>
                </a:lnTo>
                <a:lnTo>
                  <a:pt x="327660" y="982980"/>
                </a:lnTo>
                <a:lnTo>
                  <a:pt x="274320" y="982980"/>
                </a:lnTo>
                <a:lnTo>
                  <a:pt x="297180" y="914400"/>
                </a:lnTo>
                <a:lnTo>
                  <a:pt x="228600" y="853440"/>
                </a:lnTo>
                <a:lnTo>
                  <a:pt x="137160" y="807720"/>
                </a:lnTo>
                <a:lnTo>
                  <a:pt x="0" y="7162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3748145" y="1296212"/>
            <a:ext cx="847311" cy="886699"/>
          </a:xfrm>
          <a:custGeom>
            <a:avLst/>
            <a:gdLst>
              <a:gd name="connsiteX0" fmla="*/ 784860 w 1074420"/>
              <a:gd name="connsiteY0" fmla="*/ 1074420 h 1196340"/>
              <a:gd name="connsiteX1" fmla="*/ 952500 w 1074420"/>
              <a:gd name="connsiteY1" fmla="*/ 1051560 h 1196340"/>
              <a:gd name="connsiteX2" fmla="*/ 1013460 w 1074420"/>
              <a:gd name="connsiteY2" fmla="*/ 937260 h 1196340"/>
              <a:gd name="connsiteX3" fmla="*/ 1074420 w 1074420"/>
              <a:gd name="connsiteY3" fmla="*/ 822960 h 1196340"/>
              <a:gd name="connsiteX4" fmla="*/ 1074420 w 1074420"/>
              <a:gd name="connsiteY4" fmla="*/ 822960 h 1196340"/>
              <a:gd name="connsiteX5" fmla="*/ 1074420 w 1074420"/>
              <a:gd name="connsiteY5" fmla="*/ 662940 h 1196340"/>
              <a:gd name="connsiteX6" fmla="*/ 1028700 w 1074420"/>
              <a:gd name="connsiteY6" fmla="*/ 563880 h 1196340"/>
              <a:gd name="connsiteX7" fmla="*/ 1013460 w 1074420"/>
              <a:gd name="connsiteY7" fmla="*/ 495300 h 1196340"/>
              <a:gd name="connsiteX8" fmla="*/ 1051560 w 1074420"/>
              <a:gd name="connsiteY8" fmla="*/ 441960 h 1196340"/>
              <a:gd name="connsiteX9" fmla="*/ 929640 w 1074420"/>
              <a:gd name="connsiteY9" fmla="*/ 365760 h 1196340"/>
              <a:gd name="connsiteX10" fmla="*/ 937260 w 1074420"/>
              <a:gd name="connsiteY10" fmla="*/ 297180 h 1196340"/>
              <a:gd name="connsiteX11" fmla="*/ 975360 w 1074420"/>
              <a:gd name="connsiteY11" fmla="*/ 205740 h 1196340"/>
              <a:gd name="connsiteX12" fmla="*/ 975360 w 1074420"/>
              <a:gd name="connsiteY12" fmla="*/ 167640 h 1196340"/>
              <a:gd name="connsiteX13" fmla="*/ 944880 w 1074420"/>
              <a:gd name="connsiteY13" fmla="*/ 160020 h 1196340"/>
              <a:gd name="connsiteX14" fmla="*/ 922020 w 1074420"/>
              <a:gd name="connsiteY14" fmla="*/ 205740 h 1196340"/>
              <a:gd name="connsiteX15" fmla="*/ 876300 w 1074420"/>
              <a:gd name="connsiteY15" fmla="*/ 228600 h 1196340"/>
              <a:gd name="connsiteX16" fmla="*/ 861060 w 1074420"/>
              <a:gd name="connsiteY16" fmla="*/ 190500 h 1196340"/>
              <a:gd name="connsiteX17" fmla="*/ 861060 w 1074420"/>
              <a:gd name="connsiteY17" fmla="*/ 137160 h 1196340"/>
              <a:gd name="connsiteX18" fmla="*/ 769620 w 1074420"/>
              <a:gd name="connsiteY18" fmla="*/ 22860 h 1196340"/>
              <a:gd name="connsiteX19" fmla="*/ 746760 w 1074420"/>
              <a:gd name="connsiteY19" fmla="*/ 0 h 1196340"/>
              <a:gd name="connsiteX20" fmla="*/ 693420 w 1074420"/>
              <a:gd name="connsiteY20" fmla="*/ 0 h 1196340"/>
              <a:gd name="connsiteX21" fmla="*/ 701040 w 1074420"/>
              <a:gd name="connsiteY21" fmla="*/ 30480 h 1196340"/>
              <a:gd name="connsiteX22" fmla="*/ 701040 w 1074420"/>
              <a:gd name="connsiteY22" fmla="*/ 76200 h 1196340"/>
              <a:gd name="connsiteX23" fmla="*/ 701040 w 1074420"/>
              <a:gd name="connsiteY23" fmla="*/ 99060 h 1196340"/>
              <a:gd name="connsiteX24" fmla="*/ 624840 w 1074420"/>
              <a:gd name="connsiteY24" fmla="*/ 83820 h 1196340"/>
              <a:gd name="connsiteX25" fmla="*/ 586740 w 1074420"/>
              <a:gd name="connsiteY25" fmla="*/ 83820 h 1196340"/>
              <a:gd name="connsiteX26" fmla="*/ 556260 w 1074420"/>
              <a:gd name="connsiteY26" fmla="*/ 53340 h 1196340"/>
              <a:gd name="connsiteX27" fmla="*/ 525780 w 1074420"/>
              <a:gd name="connsiteY27" fmla="*/ 38100 h 1196340"/>
              <a:gd name="connsiteX28" fmla="*/ 495300 w 1074420"/>
              <a:gd name="connsiteY28" fmla="*/ 38100 h 1196340"/>
              <a:gd name="connsiteX29" fmla="*/ 472440 w 1074420"/>
              <a:gd name="connsiteY29" fmla="*/ 53340 h 1196340"/>
              <a:gd name="connsiteX30" fmla="*/ 426720 w 1074420"/>
              <a:gd name="connsiteY30" fmla="*/ 99060 h 1196340"/>
              <a:gd name="connsiteX31" fmla="*/ 419100 w 1074420"/>
              <a:gd name="connsiteY31" fmla="*/ 137160 h 1196340"/>
              <a:gd name="connsiteX32" fmla="*/ 419100 w 1074420"/>
              <a:gd name="connsiteY32" fmla="*/ 137160 h 1196340"/>
              <a:gd name="connsiteX33" fmla="*/ 312420 w 1074420"/>
              <a:gd name="connsiteY33" fmla="*/ 144780 h 1196340"/>
              <a:gd name="connsiteX34" fmla="*/ 251460 w 1074420"/>
              <a:gd name="connsiteY34" fmla="*/ 144780 h 1196340"/>
              <a:gd name="connsiteX35" fmla="*/ 251460 w 1074420"/>
              <a:gd name="connsiteY35" fmla="*/ 182880 h 1196340"/>
              <a:gd name="connsiteX36" fmla="*/ 251460 w 1074420"/>
              <a:gd name="connsiteY36" fmla="*/ 182880 h 1196340"/>
              <a:gd name="connsiteX37" fmla="*/ 403860 w 1074420"/>
              <a:gd name="connsiteY37" fmla="*/ 205740 h 1196340"/>
              <a:gd name="connsiteX38" fmla="*/ 487680 w 1074420"/>
              <a:gd name="connsiteY38" fmla="*/ 236220 h 1196340"/>
              <a:gd name="connsiteX39" fmla="*/ 487680 w 1074420"/>
              <a:gd name="connsiteY39" fmla="*/ 236220 h 1196340"/>
              <a:gd name="connsiteX40" fmla="*/ 396240 w 1074420"/>
              <a:gd name="connsiteY40" fmla="*/ 396240 h 1196340"/>
              <a:gd name="connsiteX41" fmla="*/ 358140 w 1074420"/>
              <a:gd name="connsiteY41" fmla="*/ 411480 h 1196340"/>
              <a:gd name="connsiteX42" fmla="*/ 281940 w 1074420"/>
              <a:gd name="connsiteY42" fmla="*/ 457200 h 1196340"/>
              <a:gd name="connsiteX43" fmla="*/ 220980 w 1074420"/>
              <a:gd name="connsiteY43" fmla="*/ 518160 h 1196340"/>
              <a:gd name="connsiteX44" fmla="*/ 220980 w 1074420"/>
              <a:gd name="connsiteY44" fmla="*/ 518160 h 1196340"/>
              <a:gd name="connsiteX45" fmla="*/ 220980 w 1074420"/>
              <a:gd name="connsiteY45" fmla="*/ 601980 h 1196340"/>
              <a:gd name="connsiteX46" fmla="*/ 266700 w 1074420"/>
              <a:gd name="connsiteY46" fmla="*/ 640080 h 1196340"/>
              <a:gd name="connsiteX47" fmla="*/ 297180 w 1074420"/>
              <a:gd name="connsiteY47" fmla="*/ 655320 h 1196340"/>
              <a:gd name="connsiteX48" fmla="*/ 297180 w 1074420"/>
              <a:gd name="connsiteY48" fmla="*/ 655320 h 1196340"/>
              <a:gd name="connsiteX49" fmla="*/ 304800 w 1074420"/>
              <a:gd name="connsiteY49" fmla="*/ 723900 h 1196340"/>
              <a:gd name="connsiteX50" fmla="*/ 266700 w 1074420"/>
              <a:gd name="connsiteY50" fmla="*/ 731520 h 1196340"/>
              <a:gd name="connsiteX51" fmla="*/ 243840 w 1074420"/>
              <a:gd name="connsiteY51" fmla="*/ 746760 h 1196340"/>
              <a:gd name="connsiteX52" fmla="*/ 228600 w 1074420"/>
              <a:gd name="connsiteY52" fmla="*/ 853440 h 1196340"/>
              <a:gd name="connsiteX53" fmla="*/ 205740 w 1074420"/>
              <a:gd name="connsiteY53" fmla="*/ 906780 h 1196340"/>
              <a:gd name="connsiteX54" fmla="*/ 152400 w 1074420"/>
              <a:gd name="connsiteY54" fmla="*/ 899160 h 1196340"/>
              <a:gd name="connsiteX55" fmla="*/ 99060 w 1074420"/>
              <a:gd name="connsiteY55" fmla="*/ 883920 h 1196340"/>
              <a:gd name="connsiteX56" fmla="*/ 38100 w 1074420"/>
              <a:gd name="connsiteY56" fmla="*/ 891540 h 1196340"/>
              <a:gd name="connsiteX57" fmla="*/ 0 w 1074420"/>
              <a:gd name="connsiteY57" fmla="*/ 929640 h 1196340"/>
              <a:gd name="connsiteX58" fmla="*/ 0 w 1074420"/>
              <a:gd name="connsiteY58" fmla="*/ 952500 h 1196340"/>
              <a:gd name="connsiteX59" fmla="*/ 45720 w 1074420"/>
              <a:gd name="connsiteY59" fmla="*/ 960120 h 1196340"/>
              <a:gd name="connsiteX60" fmla="*/ 45720 w 1074420"/>
              <a:gd name="connsiteY60" fmla="*/ 960120 h 1196340"/>
              <a:gd name="connsiteX61" fmla="*/ 121920 w 1074420"/>
              <a:gd name="connsiteY61" fmla="*/ 922020 h 1196340"/>
              <a:gd name="connsiteX62" fmla="*/ 152400 w 1074420"/>
              <a:gd name="connsiteY62" fmla="*/ 960120 h 1196340"/>
              <a:gd name="connsiteX63" fmla="*/ 152400 w 1074420"/>
              <a:gd name="connsiteY63" fmla="*/ 960120 h 1196340"/>
              <a:gd name="connsiteX64" fmla="*/ 198120 w 1074420"/>
              <a:gd name="connsiteY64" fmla="*/ 998220 h 1196340"/>
              <a:gd name="connsiteX65" fmla="*/ 198120 w 1074420"/>
              <a:gd name="connsiteY65" fmla="*/ 998220 h 1196340"/>
              <a:gd name="connsiteX66" fmla="*/ 228600 w 1074420"/>
              <a:gd name="connsiteY66" fmla="*/ 1059180 h 1196340"/>
              <a:gd name="connsiteX67" fmla="*/ 312420 w 1074420"/>
              <a:gd name="connsiteY67" fmla="*/ 1059180 h 1196340"/>
              <a:gd name="connsiteX68" fmla="*/ 365760 w 1074420"/>
              <a:gd name="connsiteY68" fmla="*/ 1059180 h 1196340"/>
              <a:gd name="connsiteX69" fmla="*/ 365760 w 1074420"/>
              <a:gd name="connsiteY69" fmla="*/ 1082040 h 1196340"/>
              <a:gd name="connsiteX70" fmla="*/ 365760 w 1074420"/>
              <a:gd name="connsiteY70" fmla="*/ 1127760 h 1196340"/>
              <a:gd name="connsiteX71" fmla="*/ 365760 w 1074420"/>
              <a:gd name="connsiteY71" fmla="*/ 1127760 h 1196340"/>
              <a:gd name="connsiteX72" fmla="*/ 449580 w 1074420"/>
              <a:gd name="connsiteY72" fmla="*/ 1165860 h 1196340"/>
              <a:gd name="connsiteX73" fmla="*/ 518160 w 1074420"/>
              <a:gd name="connsiteY73" fmla="*/ 1165860 h 1196340"/>
              <a:gd name="connsiteX74" fmla="*/ 518160 w 1074420"/>
              <a:gd name="connsiteY74" fmla="*/ 1165860 h 1196340"/>
              <a:gd name="connsiteX75" fmla="*/ 586740 w 1074420"/>
              <a:gd name="connsiteY75" fmla="*/ 1196340 h 1196340"/>
              <a:gd name="connsiteX76" fmla="*/ 586740 w 1074420"/>
              <a:gd name="connsiteY76" fmla="*/ 1196340 h 1196340"/>
              <a:gd name="connsiteX77" fmla="*/ 647700 w 1074420"/>
              <a:gd name="connsiteY77" fmla="*/ 1150620 h 1196340"/>
              <a:gd name="connsiteX78" fmla="*/ 685800 w 1074420"/>
              <a:gd name="connsiteY78" fmla="*/ 1143000 h 1196340"/>
              <a:gd name="connsiteX79" fmla="*/ 685800 w 1074420"/>
              <a:gd name="connsiteY79" fmla="*/ 1143000 h 1196340"/>
              <a:gd name="connsiteX80" fmla="*/ 784860 w 1074420"/>
              <a:gd name="connsiteY80" fmla="*/ 1074420 h 1196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074420" h="1196340">
                <a:moveTo>
                  <a:pt x="784860" y="1074420"/>
                </a:moveTo>
                <a:lnTo>
                  <a:pt x="952500" y="1051560"/>
                </a:lnTo>
                <a:lnTo>
                  <a:pt x="1013460" y="937260"/>
                </a:lnTo>
                <a:lnTo>
                  <a:pt x="1074420" y="822960"/>
                </a:lnTo>
                <a:lnTo>
                  <a:pt x="1074420" y="822960"/>
                </a:lnTo>
                <a:lnTo>
                  <a:pt x="1074420" y="662940"/>
                </a:lnTo>
                <a:lnTo>
                  <a:pt x="1028700" y="563880"/>
                </a:lnTo>
                <a:lnTo>
                  <a:pt x="1013460" y="495300"/>
                </a:lnTo>
                <a:lnTo>
                  <a:pt x="1051560" y="441960"/>
                </a:lnTo>
                <a:lnTo>
                  <a:pt x="929640" y="365760"/>
                </a:lnTo>
                <a:lnTo>
                  <a:pt x="937260" y="297180"/>
                </a:lnTo>
                <a:lnTo>
                  <a:pt x="975360" y="205740"/>
                </a:lnTo>
                <a:lnTo>
                  <a:pt x="975360" y="167640"/>
                </a:lnTo>
                <a:lnTo>
                  <a:pt x="944880" y="160020"/>
                </a:lnTo>
                <a:lnTo>
                  <a:pt x="922020" y="205740"/>
                </a:lnTo>
                <a:lnTo>
                  <a:pt x="876300" y="228600"/>
                </a:lnTo>
                <a:lnTo>
                  <a:pt x="861060" y="190500"/>
                </a:lnTo>
                <a:lnTo>
                  <a:pt x="861060" y="137160"/>
                </a:lnTo>
                <a:lnTo>
                  <a:pt x="769620" y="22860"/>
                </a:lnTo>
                <a:lnTo>
                  <a:pt x="746760" y="0"/>
                </a:lnTo>
                <a:lnTo>
                  <a:pt x="693420" y="0"/>
                </a:lnTo>
                <a:lnTo>
                  <a:pt x="701040" y="30480"/>
                </a:lnTo>
                <a:lnTo>
                  <a:pt x="701040" y="76200"/>
                </a:lnTo>
                <a:lnTo>
                  <a:pt x="701040" y="99060"/>
                </a:lnTo>
                <a:lnTo>
                  <a:pt x="624840" y="83820"/>
                </a:lnTo>
                <a:lnTo>
                  <a:pt x="586740" y="83820"/>
                </a:lnTo>
                <a:lnTo>
                  <a:pt x="556260" y="53340"/>
                </a:lnTo>
                <a:lnTo>
                  <a:pt x="525780" y="38100"/>
                </a:lnTo>
                <a:lnTo>
                  <a:pt x="495300" y="38100"/>
                </a:lnTo>
                <a:lnTo>
                  <a:pt x="472440" y="53340"/>
                </a:lnTo>
                <a:lnTo>
                  <a:pt x="426720" y="99060"/>
                </a:lnTo>
                <a:lnTo>
                  <a:pt x="419100" y="137160"/>
                </a:lnTo>
                <a:lnTo>
                  <a:pt x="419100" y="137160"/>
                </a:lnTo>
                <a:lnTo>
                  <a:pt x="312420" y="144780"/>
                </a:lnTo>
                <a:lnTo>
                  <a:pt x="251460" y="144780"/>
                </a:lnTo>
                <a:lnTo>
                  <a:pt x="251460" y="182880"/>
                </a:lnTo>
                <a:lnTo>
                  <a:pt x="251460" y="182880"/>
                </a:lnTo>
                <a:lnTo>
                  <a:pt x="403860" y="205740"/>
                </a:lnTo>
                <a:lnTo>
                  <a:pt x="487680" y="236220"/>
                </a:lnTo>
                <a:lnTo>
                  <a:pt x="487680" y="236220"/>
                </a:lnTo>
                <a:lnTo>
                  <a:pt x="396240" y="396240"/>
                </a:lnTo>
                <a:lnTo>
                  <a:pt x="358140" y="411480"/>
                </a:lnTo>
                <a:lnTo>
                  <a:pt x="281940" y="457200"/>
                </a:lnTo>
                <a:lnTo>
                  <a:pt x="220980" y="518160"/>
                </a:lnTo>
                <a:lnTo>
                  <a:pt x="220980" y="518160"/>
                </a:lnTo>
                <a:lnTo>
                  <a:pt x="220980" y="601980"/>
                </a:lnTo>
                <a:lnTo>
                  <a:pt x="266700" y="640080"/>
                </a:lnTo>
                <a:lnTo>
                  <a:pt x="297180" y="655320"/>
                </a:lnTo>
                <a:lnTo>
                  <a:pt x="297180" y="655320"/>
                </a:lnTo>
                <a:lnTo>
                  <a:pt x="304800" y="723900"/>
                </a:lnTo>
                <a:lnTo>
                  <a:pt x="266700" y="731520"/>
                </a:lnTo>
                <a:lnTo>
                  <a:pt x="243840" y="746760"/>
                </a:lnTo>
                <a:lnTo>
                  <a:pt x="228600" y="853440"/>
                </a:lnTo>
                <a:lnTo>
                  <a:pt x="205740" y="906780"/>
                </a:lnTo>
                <a:lnTo>
                  <a:pt x="152400" y="899160"/>
                </a:lnTo>
                <a:lnTo>
                  <a:pt x="99060" y="883920"/>
                </a:lnTo>
                <a:lnTo>
                  <a:pt x="38100" y="891540"/>
                </a:lnTo>
                <a:lnTo>
                  <a:pt x="0" y="929640"/>
                </a:lnTo>
                <a:lnTo>
                  <a:pt x="0" y="952500"/>
                </a:lnTo>
                <a:lnTo>
                  <a:pt x="45720" y="960120"/>
                </a:lnTo>
                <a:lnTo>
                  <a:pt x="45720" y="960120"/>
                </a:lnTo>
                <a:lnTo>
                  <a:pt x="121920" y="922020"/>
                </a:lnTo>
                <a:lnTo>
                  <a:pt x="152400" y="960120"/>
                </a:lnTo>
                <a:lnTo>
                  <a:pt x="152400" y="960120"/>
                </a:lnTo>
                <a:lnTo>
                  <a:pt x="198120" y="998220"/>
                </a:lnTo>
                <a:lnTo>
                  <a:pt x="198120" y="998220"/>
                </a:lnTo>
                <a:lnTo>
                  <a:pt x="228600" y="1059180"/>
                </a:lnTo>
                <a:lnTo>
                  <a:pt x="312420" y="1059180"/>
                </a:lnTo>
                <a:lnTo>
                  <a:pt x="365760" y="1059180"/>
                </a:lnTo>
                <a:lnTo>
                  <a:pt x="365760" y="1082040"/>
                </a:lnTo>
                <a:lnTo>
                  <a:pt x="365760" y="1127760"/>
                </a:lnTo>
                <a:lnTo>
                  <a:pt x="365760" y="1127760"/>
                </a:lnTo>
                <a:lnTo>
                  <a:pt x="449580" y="1165860"/>
                </a:lnTo>
                <a:lnTo>
                  <a:pt x="518160" y="1165860"/>
                </a:lnTo>
                <a:lnTo>
                  <a:pt x="518160" y="1165860"/>
                </a:lnTo>
                <a:lnTo>
                  <a:pt x="586740" y="1196340"/>
                </a:lnTo>
                <a:lnTo>
                  <a:pt x="586740" y="1196340"/>
                </a:lnTo>
                <a:lnTo>
                  <a:pt x="647700" y="1150620"/>
                </a:lnTo>
                <a:lnTo>
                  <a:pt x="685800" y="1143000"/>
                </a:lnTo>
                <a:lnTo>
                  <a:pt x="685800" y="1143000"/>
                </a:lnTo>
                <a:lnTo>
                  <a:pt x="784860" y="107442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5767322" y="2681573"/>
            <a:ext cx="1183831" cy="768094"/>
          </a:xfrm>
          <a:custGeom>
            <a:avLst/>
            <a:gdLst>
              <a:gd name="connsiteX0" fmla="*/ 53340 w 1501140"/>
              <a:gd name="connsiteY0" fmla="*/ 106680 h 1036320"/>
              <a:gd name="connsiteX1" fmla="*/ 76200 w 1501140"/>
              <a:gd name="connsiteY1" fmla="*/ 175260 h 1036320"/>
              <a:gd name="connsiteX2" fmla="*/ 53340 w 1501140"/>
              <a:gd name="connsiteY2" fmla="*/ 228600 h 1036320"/>
              <a:gd name="connsiteX3" fmla="*/ 60960 w 1501140"/>
              <a:gd name="connsiteY3" fmla="*/ 304800 h 1036320"/>
              <a:gd name="connsiteX4" fmla="*/ 60960 w 1501140"/>
              <a:gd name="connsiteY4" fmla="*/ 388620 h 1036320"/>
              <a:gd name="connsiteX5" fmla="*/ 60960 w 1501140"/>
              <a:gd name="connsiteY5" fmla="*/ 388620 h 1036320"/>
              <a:gd name="connsiteX6" fmla="*/ 30480 w 1501140"/>
              <a:gd name="connsiteY6" fmla="*/ 502920 h 1036320"/>
              <a:gd name="connsiteX7" fmla="*/ 38100 w 1501140"/>
              <a:gd name="connsiteY7" fmla="*/ 548640 h 1036320"/>
              <a:gd name="connsiteX8" fmla="*/ 38100 w 1501140"/>
              <a:gd name="connsiteY8" fmla="*/ 548640 h 1036320"/>
              <a:gd name="connsiteX9" fmla="*/ 0 w 1501140"/>
              <a:gd name="connsiteY9" fmla="*/ 655320 h 1036320"/>
              <a:gd name="connsiteX10" fmla="*/ 0 w 1501140"/>
              <a:gd name="connsiteY10" fmla="*/ 655320 h 1036320"/>
              <a:gd name="connsiteX11" fmla="*/ 15240 w 1501140"/>
              <a:gd name="connsiteY11" fmla="*/ 762000 h 1036320"/>
              <a:gd name="connsiteX12" fmla="*/ 30480 w 1501140"/>
              <a:gd name="connsiteY12" fmla="*/ 815340 h 1036320"/>
              <a:gd name="connsiteX13" fmla="*/ 30480 w 1501140"/>
              <a:gd name="connsiteY13" fmla="*/ 815340 h 1036320"/>
              <a:gd name="connsiteX14" fmla="*/ 76200 w 1501140"/>
              <a:gd name="connsiteY14" fmla="*/ 876300 h 1036320"/>
              <a:gd name="connsiteX15" fmla="*/ 76200 w 1501140"/>
              <a:gd name="connsiteY15" fmla="*/ 876300 h 1036320"/>
              <a:gd name="connsiteX16" fmla="*/ 76200 w 1501140"/>
              <a:gd name="connsiteY16" fmla="*/ 952500 h 1036320"/>
              <a:gd name="connsiteX17" fmla="*/ 106680 w 1501140"/>
              <a:gd name="connsiteY17" fmla="*/ 998220 h 1036320"/>
              <a:gd name="connsiteX18" fmla="*/ 175260 w 1501140"/>
              <a:gd name="connsiteY18" fmla="*/ 1036320 h 1036320"/>
              <a:gd name="connsiteX19" fmla="*/ 175260 w 1501140"/>
              <a:gd name="connsiteY19" fmla="*/ 1036320 h 1036320"/>
              <a:gd name="connsiteX20" fmla="*/ 228600 w 1501140"/>
              <a:gd name="connsiteY20" fmla="*/ 1005840 h 1036320"/>
              <a:gd name="connsiteX21" fmla="*/ 243840 w 1501140"/>
              <a:gd name="connsiteY21" fmla="*/ 1036320 h 1036320"/>
              <a:gd name="connsiteX22" fmla="*/ 266700 w 1501140"/>
              <a:gd name="connsiteY22" fmla="*/ 1005840 h 1036320"/>
              <a:gd name="connsiteX23" fmla="*/ 266700 w 1501140"/>
              <a:gd name="connsiteY23" fmla="*/ 1005840 h 1036320"/>
              <a:gd name="connsiteX24" fmla="*/ 335280 w 1501140"/>
              <a:gd name="connsiteY24" fmla="*/ 990600 h 1036320"/>
              <a:gd name="connsiteX25" fmla="*/ 388620 w 1501140"/>
              <a:gd name="connsiteY25" fmla="*/ 990600 h 1036320"/>
              <a:gd name="connsiteX26" fmla="*/ 464820 w 1501140"/>
              <a:gd name="connsiteY26" fmla="*/ 998220 h 1036320"/>
              <a:gd name="connsiteX27" fmla="*/ 464820 w 1501140"/>
              <a:gd name="connsiteY27" fmla="*/ 929640 h 1036320"/>
              <a:gd name="connsiteX28" fmla="*/ 449580 w 1501140"/>
              <a:gd name="connsiteY28" fmla="*/ 899160 h 1036320"/>
              <a:gd name="connsiteX29" fmla="*/ 480060 w 1501140"/>
              <a:gd name="connsiteY29" fmla="*/ 830580 h 1036320"/>
              <a:gd name="connsiteX30" fmla="*/ 502920 w 1501140"/>
              <a:gd name="connsiteY30" fmla="*/ 807720 h 1036320"/>
              <a:gd name="connsiteX31" fmla="*/ 533400 w 1501140"/>
              <a:gd name="connsiteY31" fmla="*/ 739140 h 1036320"/>
              <a:gd name="connsiteX32" fmla="*/ 571500 w 1501140"/>
              <a:gd name="connsiteY32" fmla="*/ 716280 h 1036320"/>
              <a:gd name="connsiteX33" fmla="*/ 662940 w 1501140"/>
              <a:gd name="connsiteY33" fmla="*/ 723900 h 1036320"/>
              <a:gd name="connsiteX34" fmla="*/ 739140 w 1501140"/>
              <a:gd name="connsiteY34" fmla="*/ 731520 h 1036320"/>
              <a:gd name="connsiteX35" fmla="*/ 822960 w 1501140"/>
              <a:gd name="connsiteY35" fmla="*/ 678180 h 1036320"/>
              <a:gd name="connsiteX36" fmla="*/ 876300 w 1501140"/>
              <a:gd name="connsiteY36" fmla="*/ 655320 h 1036320"/>
              <a:gd name="connsiteX37" fmla="*/ 906780 w 1501140"/>
              <a:gd name="connsiteY37" fmla="*/ 640080 h 1036320"/>
              <a:gd name="connsiteX38" fmla="*/ 914400 w 1501140"/>
              <a:gd name="connsiteY38" fmla="*/ 617220 h 1036320"/>
              <a:gd name="connsiteX39" fmla="*/ 952500 w 1501140"/>
              <a:gd name="connsiteY39" fmla="*/ 617220 h 1036320"/>
              <a:gd name="connsiteX40" fmla="*/ 975360 w 1501140"/>
              <a:gd name="connsiteY40" fmla="*/ 647700 h 1036320"/>
              <a:gd name="connsiteX41" fmla="*/ 1021080 w 1501140"/>
              <a:gd name="connsiteY41" fmla="*/ 647700 h 1036320"/>
              <a:gd name="connsiteX42" fmla="*/ 1089660 w 1501140"/>
              <a:gd name="connsiteY42" fmla="*/ 685800 h 1036320"/>
              <a:gd name="connsiteX43" fmla="*/ 1112520 w 1501140"/>
              <a:gd name="connsiteY43" fmla="*/ 723900 h 1036320"/>
              <a:gd name="connsiteX44" fmla="*/ 1249680 w 1501140"/>
              <a:gd name="connsiteY44" fmla="*/ 708660 h 1036320"/>
              <a:gd name="connsiteX45" fmla="*/ 1249680 w 1501140"/>
              <a:gd name="connsiteY45" fmla="*/ 708660 h 1036320"/>
              <a:gd name="connsiteX46" fmla="*/ 1402080 w 1501140"/>
              <a:gd name="connsiteY46" fmla="*/ 693420 h 1036320"/>
              <a:gd name="connsiteX47" fmla="*/ 1424940 w 1501140"/>
              <a:gd name="connsiteY47" fmla="*/ 678180 h 1036320"/>
              <a:gd name="connsiteX48" fmla="*/ 1493520 w 1501140"/>
              <a:gd name="connsiteY48" fmla="*/ 617220 h 1036320"/>
              <a:gd name="connsiteX49" fmla="*/ 1501140 w 1501140"/>
              <a:gd name="connsiteY49" fmla="*/ 525780 h 1036320"/>
              <a:gd name="connsiteX50" fmla="*/ 1501140 w 1501140"/>
              <a:gd name="connsiteY50" fmla="*/ 480060 h 1036320"/>
              <a:gd name="connsiteX51" fmla="*/ 1432560 w 1501140"/>
              <a:gd name="connsiteY51" fmla="*/ 449580 h 1036320"/>
              <a:gd name="connsiteX52" fmla="*/ 1325880 w 1501140"/>
              <a:gd name="connsiteY52" fmla="*/ 441960 h 1036320"/>
              <a:gd name="connsiteX53" fmla="*/ 1295400 w 1501140"/>
              <a:gd name="connsiteY53" fmla="*/ 342900 h 1036320"/>
              <a:gd name="connsiteX54" fmla="*/ 1188720 w 1501140"/>
              <a:gd name="connsiteY54" fmla="*/ 304800 h 1036320"/>
              <a:gd name="connsiteX55" fmla="*/ 1150620 w 1501140"/>
              <a:gd name="connsiteY55" fmla="*/ 220980 h 1036320"/>
              <a:gd name="connsiteX56" fmla="*/ 1059180 w 1501140"/>
              <a:gd name="connsiteY56" fmla="*/ 182880 h 1036320"/>
              <a:gd name="connsiteX57" fmla="*/ 1005840 w 1501140"/>
              <a:gd name="connsiteY57" fmla="*/ 152400 h 1036320"/>
              <a:gd name="connsiteX58" fmla="*/ 982980 w 1501140"/>
              <a:gd name="connsiteY58" fmla="*/ 129540 h 1036320"/>
              <a:gd name="connsiteX59" fmla="*/ 876300 w 1501140"/>
              <a:gd name="connsiteY59" fmla="*/ 129540 h 1036320"/>
              <a:gd name="connsiteX60" fmla="*/ 853440 w 1501140"/>
              <a:gd name="connsiteY60" fmla="*/ 129540 h 1036320"/>
              <a:gd name="connsiteX61" fmla="*/ 830580 w 1501140"/>
              <a:gd name="connsiteY61" fmla="*/ 106680 h 1036320"/>
              <a:gd name="connsiteX62" fmla="*/ 769620 w 1501140"/>
              <a:gd name="connsiteY62" fmla="*/ 91440 h 1036320"/>
              <a:gd name="connsiteX63" fmla="*/ 769620 w 1501140"/>
              <a:gd name="connsiteY63" fmla="*/ 91440 h 1036320"/>
              <a:gd name="connsiteX64" fmla="*/ 708660 w 1501140"/>
              <a:gd name="connsiteY64" fmla="*/ 182880 h 1036320"/>
              <a:gd name="connsiteX65" fmla="*/ 670560 w 1501140"/>
              <a:gd name="connsiteY65" fmla="*/ 243840 h 1036320"/>
              <a:gd name="connsiteX66" fmla="*/ 632460 w 1501140"/>
              <a:gd name="connsiteY66" fmla="*/ 243840 h 1036320"/>
              <a:gd name="connsiteX67" fmla="*/ 609600 w 1501140"/>
              <a:gd name="connsiteY67" fmla="*/ 228600 h 1036320"/>
              <a:gd name="connsiteX68" fmla="*/ 632460 w 1501140"/>
              <a:gd name="connsiteY68" fmla="*/ 114300 h 1036320"/>
              <a:gd name="connsiteX69" fmla="*/ 609600 w 1501140"/>
              <a:gd name="connsiteY69" fmla="*/ 83820 h 1036320"/>
              <a:gd name="connsiteX70" fmla="*/ 609600 w 1501140"/>
              <a:gd name="connsiteY70" fmla="*/ 83820 h 1036320"/>
              <a:gd name="connsiteX71" fmla="*/ 586740 w 1501140"/>
              <a:gd name="connsiteY71" fmla="*/ 0 h 1036320"/>
              <a:gd name="connsiteX72" fmla="*/ 556260 w 1501140"/>
              <a:gd name="connsiteY72" fmla="*/ 0 h 1036320"/>
              <a:gd name="connsiteX73" fmla="*/ 556260 w 1501140"/>
              <a:gd name="connsiteY73" fmla="*/ 0 h 1036320"/>
              <a:gd name="connsiteX74" fmla="*/ 525780 w 1501140"/>
              <a:gd name="connsiteY74" fmla="*/ 91440 h 1036320"/>
              <a:gd name="connsiteX75" fmla="*/ 525780 w 1501140"/>
              <a:gd name="connsiteY75" fmla="*/ 91440 h 1036320"/>
              <a:gd name="connsiteX76" fmla="*/ 472440 w 1501140"/>
              <a:gd name="connsiteY76" fmla="*/ 106680 h 1036320"/>
              <a:gd name="connsiteX77" fmla="*/ 464820 w 1501140"/>
              <a:gd name="connsiteY77" fmla="*/ 76200 h 1036320"/>
              <a:gd name="connsiteX78" fmla="*/ 449580 w 1501140"/>
              <a:gd name="connsiteY78" fmla="*/ 53340 h 1036320"/>
              <a:gd name="connsiteX79" fmla="*/ 434340 w 1501140"/>
              <a:gd name="connsiteY79" fmla="*/ 38100 h 1036320"/>
              <a:gd name="connsiteX80" fmla="*/ 403860 w 1501140"/>
              <a:gd name="connsiteY80" fmla="*/ 38100 h 1036320"/>
              <a:gd name="connsiteX81" fmla="*/ 335280 w 1501140"/>
              <a:gd name="connsiteY81" fmla="*/ 68580 h 1036320"/>
              <a:gd name="connsiteX82" fmla="*/ 274320 w 1501140"/>
              <a:gd name="connsiteY82" fmla="*/ 53340 h 1036320"/>
              <a:gd name="connsiteX83" fmla="*/ 228600 w 1501140"/>
              <a:gd name="connsiteY83" fmla="*/ 91440 h 1036320"/>
              <a:gd name="connsiteX84" fmla="*/ 137160 w 1501140"/>
              <a:gd name="connsiteY84" fmla="*/ 91440 h 1036320"/>
              <a:gd name="connsiteX85" fmla="*/ 53340 w 1501140"/>
              <a:gd name="connsiteY85" fmla="*/ 106680 h 103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501140" h="1036320">
                <a:moveTo>
                  <a:pt x="53340" y="106680"/>
                </a:moveTo>
                <a:lnTo>
                  <a:pt x="76200" y="175260"/>
                </a:lnTo>
                <a:lnTo>
                  <a:pt x="53340" y="228600"/>
                </a:lnTo>
                <a:lnTo>
                  <a:pt x="60960" y="304800"/>
                </a:lnTo>
                <a:lnTo>
                  <a:pt x="60960" y="388620"/>
                </a:lnTo>
                <a:lnTo>
                  <a:pt x="60960" y="388620"/>
                </a:lnTo>
                <a:lnTo>
                  <a:pt x="30480" y="502920"/>
                </a:lnTo>
                <a:lnTo>
                  <a:pt x="38100" y="548640"/>
                </a:lnTo>
                <a:lnTo>
                  <a:pt x="38100" y="548640"/>
                </a:lnTo>
                <a:lnTo>
                  <a:pt x="0" y="655320"/>
                </a:lnTo>
                <a:lnTo>
                  <a:pt x="0" y="655320"/>
                </a:lnTo>
                <a:lnTo>
                  <a:pt x="15240" y="762000"/>
                </a:lnTo>
                <a:lnTo>
                  <a:pt x="30480" y="815340"/>
                </a:lnTo>
                <a:lnTo>
                  <a:pt x="30480" y="815340"/>
                </a:lnTo>
                <a:lnTo>
                  <a:pt x="76200" y="876300"/>
                </a:lnTo>
                <a:lnTo>
                  <a:pt x="76200" y="876300"/>
                </a:lnTo>
                <a:lnTo>
                  <a:pt x="76200" y="952500"/>
                </a:lnTo>
                <a:lnTo>
                  <a:pt x="106680" y="998220"/>
                </a:lnTo>
                <a:lnTo>
                  <a:pt x="175260" y="1036320"/>
                </a:lnTo>
                <a:lnTo>
                  <a:pt x="175260" y="1036320"/>
                </a:lnTo>
                <a:lnTo>
                  <a:pt x="228600" y="1005840"/>
                </a:lnTo>
                <a:lnTo>
                  <a:pt x="243840" y="1036320"/>
                </a:lnTo>
                <a:lnTo>
                  <a:pt x="266700" y="1005840"/>
                </a:lnTo>
                <a:lnTo>
                  <a:pt x="266700" y="1005840"/>
                </a:lnTo>
                <a:lnTo>
                  <a:pt x="335280" y="990600"/>
                </a:lnTo>
                <a:lnTo>
                  <a:pt x="388620" y="990600"/>
                </a:lnTo>
                <a:lnTo>
                  <a:pt x="464820" y="998220"/>
                </a:lnTo>
                <a:lnTo>
                  <a:pt x="464820" y="929640"/>
                </a:lnTo>
                <a:lnTo>
                  <a:pt x="449580" y="899160"/>
                </a:lnTo>
                <a:lnTo>
                  <a:pt x="480060" y="830580"/>
                </a:lnTo>
                <a:lnTo>
                  <a:pt x="502920" y="807720"/>
                </a:lnTo>
                <a:lnTo>
                  <a:pt x="533400" y="739140"/>
                </a:lnTo>
                <a:lnTo>
                  <a:pt x="571500" y="716280"/>
                </a:lnTo>
                <a:lnTo>
                  <a:pt x="662940" y="723900"/>
                </a:lnTo>
                <a:lnTo>
                  <a:pt x="739140" y="731520"/>
                </a:lnTo>
                <a:lnTo>
                  <a:pt x="822960" y="678180"/>
                </a:lnTo>
                <a:lnTo>
                  <a:pt x="876300" y="655320"/>
                </a:lnTo>
                <a:lnTo>
                  <a:pt x="906780" y="640080"/>
                </a:lnTo>
                <a:lnTo>
                  <a:pt x="914400" y="617220"/>
                </a:lnTo>
                <a:lnTo>
                  <a:pt x="952500" y="617220"/>
                </a:lnTo>
                <a:lnTo>
                  <a:pt x="975360" y="647700"/>
                </a:lnTo>
                <a:lnTo>
                  <a:pt x="1021080" y="647700"/>
                </a:lnTo>
                <a:lnTo>
                  <a:pt x="1089660" y="685800"/>
                </a:lnTo>
                <a:lnTo>
                  <a:pt x="1112520" y="723900"/>
                </a:lnTo>
                <a:lnTo>
                  <a:pt x="1249680" y="708660"/>
                </a:lnTo>
                <a:lnTo>
                  <a:pt x="1249680" y="708660"/>
                </a:lnTo>
                <a:lnTo>
                  <a:pt x="1402080" y="693420"/>
                </a:lnTo>
                <a:lnTo>
                  <a:pt x="1424940" y="678180"/>
                </a:lnTo>
                <a:lnTo>
                  <a:pt x="1493520" y="617220"/>
                </a:lnTo>
                <a:lnTo>
                  <a:pt x="1501140" y="525780"/>
                </a:lnTo>
                <a:lnTo>
                  <a:pt x="1501140" y="480060"/>
                </a:lnTo>
                <a:lnTo>
                  <a:pt x="1432560" y="449580"/>
                </a:lnTo>
                <a:lnTo>
                  <a:pt x="1325880" y="441960"/>
                </a:lnTo>
                <a:lnTo>
                  <a:pt x="1295400" y="342900"/>
                </a:lnTo>
                <a:lnTo>
                  <a:pt x="1188720" y="304800"/>
                </a:lnTo>
                <a:lnTo>
                  <a:pt x="1150620" y="220980"/>
                </a:lnTo>
                <a:lnTo>
                  <a:pt x="1059180" y="182880"/>
                </a:lnTo>
                <a:lnTo>
                  <a:pt x="1005840" y="152400"/>
                </a:lnTo>
                <a:lnTo>
                  <a:pt x="982980" y="129540"/>
                </a:lnTo>
                <a:lnTo>
                  <a:pt x="876300" y="129540"/>
                </a:lnTo>
                <a:lnTo>
                  <a:pt x="853440" y="129540"/>
                </a:lnTo>
                <a:lnTo>
                  <a:pt x="830580" y="106680"/>
                </a:lnTo>
                <a:lnTo>
                  <a:pt x="769620" y="91440"/>
                </a:lnTo>
                <a:lnTo>
                  <a:pt x="769620" y="91440"/>
                </a:lnTo>
                <a:lnTo>
                  <a:pt x="708660" y="182880"/>
                </a:lnTo>
                <a:lnTo>
                  <a:pt x="670560" y="243840"/>
                </a:lnTo>
                <a:lnTo>
                  <a:pt x="632460" y="243840"/>
                </a:lnTo>
                <a:lnTo>
                  <a:pt x="609600" y="228600"/>
                </a:lnTo>
                <a:lnTo>
                  <a:pt x="632460" y="114300"/>
                </a:lnTo>
                <a:lnTo>
                  <a:pt x="609600" y="83820"/>
                </a:lnTo>
                <a:lnTo>
                  <a:pt x="609600" y="83820"/>
                </a:lnTo>
                <a:lnTo>
                  <a:pt x="586740" y="0"/>
                </a:lnTo>
                <a:lnTo>
                  <a:pt x="556260" y="0"/>
                </a:lnTo>
                <a:lnTo>
                  <a:pt x="556260" y="0"/>
                </a:lnTo>
                <a:lnTo>
                  <a:pt x="525780" y="91440"/>
                </a:lnTo>
                <a:lnTo>
                  <a:pt x="525780" y="91440"/>
                </a:lnTo>
                <a:lnTo>
                  <a:pt x="472440" y="106680"/>
                </a:lnTo>
                <a:lnTo>
                  <a:pt x="464820" y="76200"/>
                </a:lnTo>
                <a:lnTo>
                  <a:pt x="449580" y="53340"/>
                </a:lnTo>
                <a:lnTo>
                  <a:pt x="434340" y="38100"/>
                </a:lnTo>
                <a:lnTo>
                  <a:pt x="403860" y="38100"/>
                </a:lnTo>
                <a:lnTo>
                  <a:pt x="335280" y="68580"/>
                </a:lnTo>
                <a:lnTo>
                  <a:pt x="274320" y="53340"/>
                </a:lnTo>
                <a:lnTo>
                  <a:pt x="228600" y="91440"/>
                </a:lnTo>
                <a:lnTo>
                  <a:pt x="137160" y="91440"/>
                </a:lnTo>
                <a:lnTo>
                  <a:pt x="53340" y="1066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3" name="Прямоугольник 262"/>
          <p:cNvSpPr/>
          <p:nvPr/>
        </p:nvSpPr>
        <p:spPr>
          <a:xfrm>
            <a:off x="7504118" y="1673865"/>
            <a:ext cx="710683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Агрыз</a:t>
            </a:r>
          </a:p>
        </p:txBody>
      </p:sp>
      <p:sp>
        <p:nvSpPr>
          <p:cNvPr id="264" name="Прямоугольник 263"/>
          <p:cNvSpPr/>
          <p:nvPr/>
        </p:nvSpPr>
        <p:spPr>
          <a:xfrm>
            <a:off x="4839548" y="2764908"/>
            <a:ext cx="779994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Мамадыш</a:t>
            </a:r>
          </a:p>
        </p:txBody>
      </p:sp>
      <p:sp>
        <p:nvSpPr>
          <p:cNvPr id="265" name="Прямоугольник 264"/>
          <p:cNvSpPr/>
          <p:nvPr/>
        </p:nvSpPr>
        <p:spPr>
          <a:xfrm>
            <a:off x="8499196" y="3111703"/>
            <a:ext cx="899223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Актаныш</a:t>
            </a:r>
          </a:p>
        </p:txBody>
      </p:sp>
      <p:sp>
        <p:nvSpPr>
          <p:cNvPr id="266" name="Прямоугольник 265"/>
          <p:cNvSpPr/>
          <p:nvPr/>
        </p:nvSpPr>
        <p:spPr>
          <a:xfrm>
            <a:off x="7591092" y="3218161"/>
            <a:ext cx="1247535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Мензелинск</a:t>
            </a:r>
          </a:p>
        </p:txBody>
      </p:sp>
      <p:sp>
        <p:nvSpPr>
          <p:cNvPr id="267" name="Прямоугольник 266"/>
          <p:cNvSpPr/>
          <p:nvPr/>
        </p:nvSpPr>
        <p:spPr>
          <a:xfrm>
            <a:off x="6637386" y="2549045"/>
            <a:ext cx="812677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Менделеевск</a:t>
            </a:r>
          </a:p>
        </p:txBody>
      </p:sp>
      <p:sp>
        <p:nvSpPr>
          <p:cNvPr id="268" name="Прямоугольник 267"/>
          <p:cNvSpPr/>
          <p:nvPr/>
        </p:nvSpPr>
        <p:spPr>
          <a:xfrm>
            <a:off x="4470764" y="2048929"/>
            <a:ext cx="65198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Кукмор</a:t>
            </a:r>
          </a:p>
        </p:txBody>
      </p:sp>
      <p:sp>
        <p:nvSpPr>
          <p:cNvPr id="269" name="Прямоугольник 268"/>
          <p:cNvSpPr/>
          <p:nvPr/>
        </p:nvSpPr>
        <p:spPr>
          <a:xfrm>
            <a:off x="3867238" y="1587253"/>
            <a:ext cx="689225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Балтаси</a:t>
            </a:r>
          </a:p>
        </p:txBody>
      </p:sp>
      <p:sp>
        <p:nvSpPr>
          <p:cNvPr id="270" name="Прямоугольник 269"/>
          <p:cNvSpPr/>
          <p:nvPr/>
        </p:nvSpPr>
        <p:spPr>
          <a:xfrm>
            <a:off x="2674577" y="1889763"/>
            <a:ext cx="793777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defTabSz="620139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Большая. Атня</a:t>
            </a:r>
          </a:p>
        </p:txBody>
      </p:sp>
      <p:sp>
        <p:nvSpPr>
          <p:cNvPr id="271" name="Полилиния 270"/>
          <p:cNvSpPr/>
          <p:nvPr/>
        </p:nvSpPr>
        <p:spPr>
          <a:xfrm>
            <a:off x="7443909" y="4242118"/>
            <a:ext cx="1249935" cy="999653"/>
          </a:xfrm>
          <a:custGeom>
            <a:avLst/>
            <a:gdLst>
              <a:gd name="connsiteX0" fmla="*/ 784860 w 1584960"/>
              <a:gd name="connsiteY0" fmla="*/ 129540 h 1348740"/>
              <a:gd name="connsiteX1" fmla="*/ 838200 w 1584960"/>
              <a:gd name="connsiteY1" fmla="*/ 228600 h 1348740"/>
              <a:gd name="connsiteX2" fmla="*/ 982980 w 1584960"/>
              <a:gd name="connsiteY2" fmla="*/ 220980 h 1348740"/>
              <a:gd name="connsiteX3" fmla="*/ 990600 w 1584960"/>
              <a:gd name="connsiteY3" fmla="*/ 266700 h 1348740"/>
              <a:gd name="connsiteX4" fmla="*/ 990600 w 1584960"/>
              <a:gd name="connsiteY4" fmla="*/ 320040 h 1348740"/>
              <a:gd name="connsiteX5" fmla="*/ 1005840 w 1584960"/>
              <a:gd name="connsiteY5" fmla="*/ 342900 h 1348740"/>
              <a:gd name="connsiteX6" fmla="*/ 1005840 w 1584960"/>
              <a:gd name="connsiteY6" fmla="*/ 342900 h 1348740"/>
              <a:gd name="connsiteX7" fmla="*/ 1043940 w 1584960"/>
              <a:gd name="connsiteY7" fmla="*/ 480060 h 1348740"/>
              <a:gd name="connsiteX8" fmla="*/ 1135380 w 1584960"/>
              <a:gd name="connsiteY8" fmla="*/ 457200 h 1348740"/>
              <a:gd name="connsiteX9" fmla="*/ 1188720 w 1584960"/>
              <a:gd name="connsiteY9" fmla="*/ 487680 h 1348740"/>
              <a:gd name="connsiteX10" fmla="*/ 1295400 w 1584960"/>
              <a:gd name="connsiteY10" fmla="*/ 563880 h 1348740"/>
              <a:gd name="connsiteX11" fmla="*/ 1325880 w 1584960"/>
              <a:gd name="connsiteY11" fmla="*/ 594360 h 1348740"/>
              <a:gd name="connsiteX12" fmla="*/ 1310640 w 1584960"/>
              <a:gd name="connsiteY12" fmla="*/ 647700 h 1348740"/>
              <a:gd name="connsiteX13" fmla="*/ 1371600 w 1584960"/>
              <a:gd name="connsiteY13" fmla="*/ 693420 h 1348740"/>
              <a:gd name="connsiteX14" fmla="*/ 1379220 w 1584960"/>
              <a:gd name="connsiteY14" fmla="*/ 716280 h 1348740"/>
              <a:gd name="connsiteX15" fmla="*/ 1363980 w 1584960"/>
              <a:gd name="connsiteY15" fmla="*/ 754380 h 1348740"/>
              <a:gd name="connsiteX16" fmla="*/ 1447800 w 1584960"/>
              <a:gd name="connsiteY16" fmla="*/ 853440 h 1348740"/>
              <a:gd name="connsiteX17" fmla="*/ 1531620 w 1584960"/>
              <a:gd name="connsiteY17" fmla="*/ 815340 h 1348740"/>
              <a:gd name="connsiteX18" fmla="*/ 1562100 w 1584960"/>
              <a:gd name="connsiteY18" fmla="*/ 777240 h 1348740"/>
              <a:gd name="connsiteX19" fmla="*/ 1584960 w 1584960"/>
              <a:gd name="connsiteY19" fmla="*/ 822960 h 1348740"/>
              <a:gd name="connsiteX20" fmla="*/ 1562100 w 1584960"/>
              <a:gd name="connsiteY20" fmla="*/ 876300 h 1348740"/>
              <a:gd name="connsiteX21" fmla="*/ 1539240 w 1584960"/>
              <a:gd name="connsiteY21" fmla="*/ 944880 h 1348740"/>
              <a:gd name="connsiteX22" fmla="*/ 1478280 w 1584960"/>
              <a:gd name="connsiteY22" fmla="*/ 967740 h 1348740"/>
              <a:gd name="connsiteX23" fmla="*/ 1249680 w 1584960"/>
              <a:gd name="connsiteY23" fmla="*/ 998220 h 1348740"/>
              <a:gd name="connsiteX24" fmla="*/ 1249680 w 1584960"/>
              <a:gd name="connsiteY24" fmla="*/ 1021080 h 1348740"/>
              <a:gd name="connsiteX25" fmla="*/ 1203960 w 1584960"/>
              <a:gd name="connsiteY25" fmla="*/ 1051560 h 1348740"/>
              <a:gd name="connsiteX26" fmla="*/ 1150620 w 1584960"/>
              <a:gd name="connsiteY26" fmla="*/ 1104900 h 1348740"/>
              <a:gd name="connsiteX27" fmla="*/ 1150620 w 1584960"/>
              <a:gd name="connsiteY27" fmla="*/ 1135380 h 1348740"/>
              <a:gd name="connsiteX28" fmla="*/ 1097280 w 1584960"/>
              <a:gd name="connsiteY28" fmla="*/ 1165860 h 1348740"/>
              <a:gd name="connsiteX29" fmla="*/ 1066800 w 1584960"/>
              <a:gd name="connsiteY29" fmla="*/ 1173480 h 1348740"/>
              <a:gd name="connsiteX30" fmla="*/ 998220 w 1584960"/>
              <a:gd name="connsiteY30" fmla="*/ 1173480 h 1348740"/>
              <a:gd name="connsiteX31" fmla="*/ 937260 w 1584960"/>
              <a:gd name="connsiteY31" fmla="*/ 1150620 h 1348740"/>
              <a:gd name="connsiteX32" fmla="*/ 868680 w 1584960"/>
              <a:gd name="connsiteY32" fmla="*/ 1150620 h 1348740"/>
              <a:gd name="connsiteX33" fmla="*/ 784860 w 1584960"/>
              <a:gd name="connsiteY33" fmla="*/ 1150620 h 1348740"/>
              <a:gd name="connsiteX34" fmla="*/ 784860 w 1584960"/>
              <a:gd name="connsiteY34" fmla="*/ 1150620 h 1348740"/>
              <a:gd name="connsiteX35" fmla="*/ 731520 w 1584960"/>
              <a:gd name="connsiteY35" fmla="*/ 1143000 h 1348740"/>
              <a:gd name="connsiteX36" fmla="*/ 701040 w 1584960"/>
              <a:gd name="connsiteY36" fmla="*/ 1150620 h 1348740"/>
              <a:gd name="connsiteX37" fmla="*/ 640080 w 1584960"/>
              <a:gd name="connsiteY37" fmla="*/ 1188720 h 1348740"/>
              <a:gd name="connsiteX38" fmla="*/ 502920 w 1584960"/>
              <a:gd name="connsiteY38" fmla="*/ 1203960 h 1348740"/>
              <a:gd name="connsiteX39" fmla="*/ 502920 w 1584960"/>
              <a:gd name="connsiteY39" fmla="*/ 1203960 h 1348740"/>
              <a:gd name="connsiteX40" fmla="*/ 472440 w 1584960"/>
              <a:gd name="connsiteY40" fmla="*/ 1150620 h 1348740"/>
              <a:gd name="connsiteX41" fmla="*/ 457200 w 1584960"/>
              <a:gd name="connsiteY41" fmla="*/ 1135380 h 1348740"/>
              <a:gd name="connsiteX42" fmla="*/ 457200 w 1584960"/>
              <a:gd name="connsiteY42" fmla="*/ 1135380 h 1348740"/>
              <a:gd name="connsiteX43" fmla="*/ 350520 w 1584960"/>
              <a:gd name="connsiteY43" fmla="*/ 1181100 h 1348740"/>
              <a:gd name="connsiteX44" fmla="*/ 304800 w 1584960"/>
              <a:gd name="connsiteY44" fmla="*/ 1249680 h 1348740"/>
              <a:gd name="connsiteX45" fmla="*/ 304800 w 1584960"/>
              <a:gd name="connsiteY45" fmla="*/ 1249680 h 1348740"/>
              <a:gd name="connsiteX46" fmla="*/ 243840 w 1584960"/>
              <a:gd name="connsiteY46" fmla="*/ 1303020 h 1348740"/>
              <a:gd name="connsiteX47" fmla="*/ 243840 w 1584960"/>
              <a:gd name="connsiteY47" fmla="*/ 1303020 h 1348740"/>
              <a:gd name="connsiteX48" fmla="*/ 198120 w 1584960"/>
              <a:gd name="connsiteY48" fmla="*/ 1348740 h 1348740"/>
              <a:gd name="connsiteX49" fmla="*/ 137160 w 1584960"/>
              <a:gd name="connsiteY49" fmla="*/ 1348740 h 1348740"/>
              <a:gd name="connsiteX50" fmla="*/ 99060 w 1584960"/>
              <a:gd name="connsiteY50" fmla="*/ 1341120 h 1348740"/>
              <a:gd name="connsiteX51" fmla="*/ 99060 w 1584960"/>
              <a:gd name="connsiteY51" fmla="*/ 1341120 h 1348740"/>
              <a:gd name="connsiteX52" fmla="*/ 99060 w 1584960"/>
              <a:gd name="connsiteY52" fmla="*/ 1341120 h 1348740"/>
              <a:gd name="connsiteX53" fmla="*/ 129540 w 1584960"/>
              <a:gd name="connsiteY53" fmla="*/ 1249680 h 1348740"/>
              <a:gd name="connsiteX54" fmla="*/ 121920 w 1584960"/>
              <a:gd name="connsiteY54" fmla="*/ 1203960 h 1348740"/>
              <a:gd name="connsiteX55" fmla="*/ 121920 w 1584960"/>
              <a:gd name="connsiteY55" fmla="*/ 1203960 h 1348740"/>
              <a:gd name="connsiteX56" fmla="*/ 60960 w 1584960"/>
              <a:gd name="connsiteY56" fmla="*/ 1127760 h 1348740"/>
              <a:gd name="connsiteX57" fmla="*/ 60960 w 1584960"/>
              <a:gd name="connsiteY57" fmla="*/ 1127760 h 1348740"/>
              <a:gd name="connsiteX58" fmla="*/ 22860 w 1584960"/>
              <a:gd name="connsiteY58" fmla="*/ 1028700 h 1348740"/>
              <a:gd name="connsiteX59" fmla="*/ 53340 w 1584960"/>
              <a:gd name="connsiteY59" fmla="*/ 1028700 h 1348740"/>
              <a:gd name="connsiteX60" fmla="*/ 60960 w 1584960"/>
              <a:gd name="connsiteY60" fmla="*/ 1005840 h 1348740"/>
              <a:gd name="connsiteX61" fmla="*/ 30480 w 1584960"/>
              <a:gd name="connsiteY61" fmla="*/ 1005840 h 1348740"/>
              <a:gd name="connsiteX62" fmla="*/ 45720 w 1584960"/>
              <a:gd name="connsiteY62" fmla="*/ 944880 h 1348740"/>
              <a:gd name="connsiteX63" fmla="*/ 45720 w 1584960"/>
              <a:gd name="connsiteY63" fmla="*/ 944880 h 1348740"/>
              <a:gd name="connsiteX64" fmla="*/ 83820 w 1584960"/>
              <a:gd name="connsiteY64" fmla="*/ 853440 h 1348740"/>
              <a:gd name="connsiteX65" fmla="*/ 83820 w 1584960"/>
              <a:gd name="connsiteY65" fmla="*/ 853440 h 1348740"/>
              <a:gd name="connsiteX66" fmla="*/ 15240 w 1584960"/>
              <a:gd name="connsiteY66" fmla="*/ 830580 h 1348740"/>
              <a:gd name="connsiteX67" fmla="*/ 15240 w 1584960"/>
              <a:gd name="connsiteY67" fmla="*/ 708660 h 1348740"/>
              <a:gd name="connsiteX68" fmla="*/ 15240 w 1584960"/>
              <a:gd name="connsiteY68" fmla="*/ 708660 h 1348740"/>
              <a:gd name="connsiteX69" fmla="*/ 0 w 1584960"/>
              <a:gd name="connsiteY69" fmla="*/ 647700 h 1348740"/>
              <a:gd name="connsiteX70" fmla="*/ 0 w 1584960"/>
              <a:gd name="connsiteY70" fmla="*/ 647700 h 1348740"/>
              <a:gd name="connsiteX71" fmla="*/ 0 w 1584960"/>
              <a:gd name="connsiteY71" fmla="*/ 556260 h 1348740"/>
              <a:gd name="connsiteX72" fmla="*/ 53340 w 1584960"/>
              <a:gd name="connsiteY72" fmla="*/ 472440 h 1348740"/>
              <a:gd name="connsiteX73" fmla="*/ 68580 w 1584960"/>
              <a:gd name="connsiteY73" fmla="*/ 426720 h 1348740"/>
              <a:gd name="connsiteX74" fmla="*/ 68580 w 1584960"/>
              <a:gd name="connsiteY74" fmla="*/ 426720 h 1348740"/>
              <a:gd name="connsiteX75" fmla="*/ 60960 w 1584960"/>
              <a:gd name="connsiteY75" fmla="*/ 373380 h 1348740"/>
              <a:gd name="connsiteX76" fmla="*/ 106680 w 1584960"/>
              <a:gd name="connsiteY76" fmla="*/ 289560 h 1348740"/>
              <a:gd name="connsiteX77" fmla="*/ 106680 w 1584960"/>
              <a:gd name="connsiteY77" fmla="*/ 289560 h 1348740"/>
              <a:gd name="connsiteX78" fmla="*/ 144780 w 1584960"/>
              <a:gd name="connsiteY78" fmla="*/ 198120 h 1348740"/>
              <a:gd name="connsiteX79" fmla="*/ 220980 w 1584960"/>
              <a:gd name="connsiteY79" fmla="*/ 129540 h 1348740"/>
              <a:gd name="connsiteX80" fmla="*/ 259080 w 1584960"/>
              <a:gd name="connsiteY80" fmla="*/ 99060 h 1348740"/>
              <a:gd name="connsiteX81" fmla="*/ 243840 w 1584960"/>
              <a:gd name="connsiteY81" fmla="*/ 99060 h 1348740"/>
              <a:gd name="connsiteX82" fmla="*/ 251460 w 1584960"/>
              <a:gd name="connsiteY82" fmla="*/ 38100 h 1348740"/>
              <a:gd name="connsiteX83" fmla="*/ 289560 w 1584960"/>
              <a:gd name="connsiteY83" fmla="*/ 38100 h 1348740"/>
              <a:gd name="connsiteX84" fmla="*/ 312420 w 1584960"/>
              <a:gd name="connsiteY84" fmla="*/ 68580 h 1348740"/>
              <a:gd name="connsiteX85" fmla="*/ 373380 w 1584960"/>
              <a:gd name="connsiteY85" fmla="*/ 83820 h 1348740"/>
              <a:gd name="connsiteX86" fmla="*/ 419100 w 1584960"/>
              <a:gd name="connsiteY86" fmla="*/ 83820 h 1348740"/>
              <a:gd name="connsiteX87" fmla="*/ 449580 w 1584960"/>
              <a:gd name="connsiteY87" fmla="*/ 22860 h 1348740"/>
              <a:gd name="connsiteX88" fmla="*/ 449580 w 1584960"/>
              <a:gd name="connsiteY88" fmla="*/ 22860 h 1348740"/>
              <a:gd name="connsiteX89" fmla="*/ 579120 w 1584960"/>
              <a:gd name="connsiteY89" fmla="*/ 7620 h 1348740"/>
              <a:gd name="connsiteX90" fmla="*/ 647700 w 1584960"/>
              <a:gd name="connsiteY90" fmla="*/ 0 h 1348740"/>
              <a:gd name="connsiteX91" fmla="*/ 739140 w 1584960"/>
              <a:gd name="connsiteY91" fmla="*/ 76200 h 1348740"/>
              <a:gd name="connsiteX92" fmla="*/ 784860 w 1584960"/>
              <a:gd name="connsiteY92" fmla="*/ 129540 h 134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584960" h="1348740">
                <a:moveTo>
                  <a:pt x="784860" y="129540"/>
                </a:moveTo>
                <a:lnTo>
                  <a:pt x="838200" y="228600"/>
                </a:lnTo>
                <a:lnTo>
                  <a:pt x="982980" y="220980"/>
                </a:lnTo>
                <a:lnTo>
                  <a:pt x="990600" y="266700"/>
                </a:lnTo>
                <a:lnTo>
                  <a:pt x="990600" y="320040"/>
                </a:lnTo>
                <a:lnTo>
                  <a:pt x="1005840" y="342900"/>
                </a:lnTo>
                <a:lnTo>
                  <a:pt x="1005840" y="342900"/>
                </a:lnTo>
                <a:lnTo>
                  <a:pt x="1043940" y="480060"/>
                </a:lnTo>
                <a:lnTo>
                  <a:pt x="1135380" y="457200"/>
                </a:lnTo>
                <a:lnTo>
                  <a:pt x="1188720" y="487680"/>
                </a:lnTo>
                <a:lnTo>
                  <a:pt x="1295400" y="563880"/>
                </a:lnTo>
                <a:lnTo>
                  <a:pt x="1325880" y="594360"/>
                </a:lnTo>
                <a:lnTo>
                  <a:pt x="1310640" y="647700"/>
                </a:lnTo>
                <a:lnTo>
                  <a:pt x="1371600" y="693420"/>
                </a:lnTo>
                <a:lnTo>
                  <a:pt x="1379220" y="716280"/>
                </a:lnTo>
                <a:lnTo>
                  <a:pt x="1363980" y="754380"/>
                </a:lnTo>
                <a:lnTo>
                  <a:pt x="1447800" y="853440"/>
                </a:lnTo>
                <a:lnTo>
                  <a:pt x="1531620" y="815340"/>
                </a:lnTo>
                <a:lnTo>
                  <a:pt x="1562100" y="777240"/>
                </a:lnTo>
                <a:lnTo>
                  <a:pt x="1584960" y="822960"/>
                </a:lnTo>
                <a:lnTo>
                  <a:pt x="1562100" y="876300"/>
                </a:lnTo>
                <a:lnTo>
                  <a:pt x="1539240" y="944880"/>
                </a:lnTo>
                <a:lnTo>
                  <a:pt x="1478280" y="967740"/>
                </a:lnTo>
                <a:lnTo>
                  <a:pt x="1249680" y="998220"/>
                </a:lnTo>
                <a:lnTo>
                  <a:pt x="1249680" y="1021080"/>
                </a:lnTo>
                <a:lnTo>
                  <a:pt x="1203960" y="1051560"/>
                </a:lnTo>
                <a:lnTo>
                  <a:pt x="1150620" y="1104900"/>
                </a:lnTo>
                <a:lnTo>
                  <a:pt x="1150620" y="1135380"/>
                </a:lnTo>
                <a:lnTo>
                  <a:pt x="1097280" y="1165860"/>
                </a:lnTo>
                <a:lnTo>
                  <a:pt x="1066800" y="1173480"/>
                </a:lnTo>
                <a:lnTo>
                  <a:pt x="998220" y="1173480"/>
                </a:lnTo>
                <a:lnTo>
                  <a:pt x="937260" y="1150620"/>
                </a:lnTo>
                <a:lnTo>
                  <a:pt x="868680" y="1150620"/>
                </a:lnTo>
                <a:lnTo>
                  <a:pt x="784860" y="1150620"/>
                </a:lnTo>
                <a:lnTo>
                  <a:pt x="784860" y="1150620"/>
                </a:lnTo>
                <a:lnTo>
                  <a:pt x="731520" y="1143000"/>
                </a:lnTo>
                <a:lnTo>
                  <a:pt x="701040" y="1150620"/>
                </a:lnTo>
                <a:lnTo>
                  <a:pt x="640080" y="1188720"/>
                </a:lnTo>
                <a:lnTo>
                  <a:pt x="502920" y="1203960"/>
                </a:lnTo>
                <a:lnTo>
                  <a:pt x="502920" y="1203960"/>
                </a:lnTo>
                <a:lnTo>
                  <a:pt x="472440" y="1150620"/>
                </a:lnTo>
                <a:lnTo>
                  <a:pt x="457200" y="1135380"/>
                </a:lnTo>
                <a:lnTo>
                  <a:pt x="457200" y="1135380"/>
                </a:lnTo>
                <a:lnTo>
                  <a:pt x="350520" y="1181100"/>
                </a:lnTo>
                <a:lnTo>
                  <a:pt x="304800" y="1249680"/>
                </a:lnTo>
                <a:lnTo>
                  <a:pt x="304800" y="1249680"/>
                </a:lnTo>
                <a:lnTo>
                  <a:pt x="243840" y="1303020"/>
                </a:lnTo>
                <a:lnTo>
                  <a:pt x="243840" y="1303020"/>
                </a:lnTo>
                <a:lnTo>
                  <a:pt x="198120" y="1348740"/>
                </a:lnTo>
                <a:lnTo>
                  <a:pt x="137160" y="134874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129540" y="1249680"/>
                </a:lnTo>
                <a:lnTo>
                  <a:pt x="121920" y="1203960"/>
                </a:lnTo>
                <a:lnTo>
                  <a:pt x="121920" y="1203960"/>
                </a:lnTo>
                <a:lnTo>
                  <a:pt x="60960" y="1127760"/>
                </a:lnTo>
                <a:lnTo>
                  <a:pt x="60960" y="1127760"/>
                </a:lnTo>
                <a:lnTo>
                  <a:pt x="22860" y="1028700"/>
                </a:lnTo>
                <a:lnTo>
                  <a:pt x="53340" y="1028700"/>
                </a:lnTo>
                <a:lnTo>
                  <a:pt x="60960" y="1005840"/>
                </a:lnTo>
                <a:lnTo>
                  <a:pt x="30480" y="1005840"/>
                </a:lnTo>
                <a:lnTo>
                  <a:pt x="45720" y="944880"/>
                </a:lnTo>
                <a:lnTo>
                  <a:pt x="45720" y="944880"/>
                </a:lnTo>
                <a:lnTo>
                  <a:pt x="83820" y="853440"/>
                </a:lnTo>
                <a:lnTo>
                  <a:pt x="83820" y="853440"/>
                </a:lnTo>
                <a:lnTo>
                  <a:pt x="15240" y="830580"/>
                </a:lnTo>
                <a:lnTo>
                  <a:pt x="15240" y="708660"/>
                </a:lnTo>
                <a:lnTo>
                  <a:pt x="15240" y="708660"/>
                </a:lnTo>
                <a:lnTo>
                  <a:pt x="0" y="647700"/>
                </a:lnTo>
                <a:lnTo>
                  <a:pt x="0" y="647700"/>
                </a:lnTo>
                <a:lnTo>
                  <a:pt x="0" y="556260"/>
                </a:lnTo>
                <a:lnTo>
                  <a:pt x="53340" y="472440"/>
                </a:lnTo>
                <a:lnTo>
                  <a:pt x="68580" y="426720"/>
                </a:lnTo>
                <a:lnTo>
                  <a:pt x="68580" y="426720"/>
                </a:lnTo>
                <a:lnTo>
                  <a:pt x="60960" y="373380"/>
                </a:lnTo>
                <a:lnTo>
                  <a:pt x="106680" y="289560"/>
                </a:lnTo>
                <a:lnTo>
                  <a:pt x="106680" y="289560"/>
                </a:lnTo>
                <a:lnTo>
                  <a:pt x="144780" y="198120"/>
                </a:lnTo>
                <a:lnTo>
                  <a:pt x="220980" y="129540"/>
                </a:lnTo>
                <a:lnTo>
                  <a:pt x="259080" y="99060"/>
                </a:lnTo>
                <a:lnTo>
                  <a:pt x="243840" y="99060"/>
                </a:lnTo>
                <a:lnTo>
                  <a:pt x="251460" y="38100"/>
                </a:lnTo>
                <a:lnTo>
                  <a:pt x="289560" y="38100"/>
                </a:lnTo>
                <a:lnTo>
                  <a:pt x="312420" y="68580"/>
                </a:lnTo>
                <a:lnTo>
                  <a:pt x="373380" y="83820"/>
                </a:lnTo>
                <a:lnTo>
                  <a:pt x="419100" y="83820"/>
                </a:lnTo>
                <a:lnTo>
                  <a:pt x="449580" y="22860"/>
                </a:lnTo>
                <a:lnTo>
                  <a:pt x="449580" y="22860"/>
                </a:lnTo>
                <a:lnTo>
                  <a:pt x="579120" y="7620"/>
                </a:lnTo>
                <a:lnTo>
                  <a:pt x="647700" y="0"/>
                </a:lnTo>
                <a:lnTo>
                  <a:pt x="739140" y="76200"/>
                </a:lnTo>
                <a:lnTo>
                  <a:pt x="784860" y="12954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72" name="Полилиния 271"/>
          <p:cNvSpPr/>
          <p:nvPr/>
        </p:nvSpPr>
        <p:spPr>
          <a:xfrm>
            <a:off x="7665465" y="3528907"/>
            <a:ext cx="1273220" cy="868341"/>
          </a:xfrm>
          <a:custGeom>
            <a:avLst/>
            <a:gdLst>
              <a:gd name="connsiteX0" fmla="*/ 161925 w 1614487"/>
              <a:gd name="connsiteY0" fmla="*/ 66675 h 1171575"/>
              <a:gd name="connsiteX1" fmla="*/ 185737 w 1614487"/>
              <a:gd name="connsiteY1" fmla="*/ 123825 h 1171575"/>
              <a:gd name="connsiteX2" fmla="*/ 200025 w 1614487"/>
              <a:gd name="connsiteY2" fmla="*/ 147637 h 1171575"/>
              <a:gd name="connsiteX3" fmla="*/ 266700 w 1614487"/>
              <a:gd name="connsiteY3" fmla="*/ 166687 h 1171575"/>
              <a:gd name="connsiteX4" fmla="*/ 295275 w 1614487"/>
              <a:gd name="connsiteY4" fmla="*/ 171450 h 1171575"/>
              <a:gd name="connsiteX5" fmla="*/ 295275 w 1614487"/>
              <a:gd name="connsiteY5" fmla="*/ 171450 h 1171575"/>
              <a:gd name="connsiteX6" fmla="*/ 257175 w 1614487"/>
              <a:gd name="connsiteY6" fmla="*/ 214312 h 1171575"/>
              <a:gd name="connsiteX7" fmla="*/ 242887 w 1614487"/>
              <a:gd name="connsiteY7" fmla="*/ 238125 h 1171575"/>
              <a:gd name="connsiteX8" fmla="*/ 266700 w 1614487"/>
              <a:gd name="connsiteY8" fmla="*/ 271462 h 1171575"/>
              <a:gd name="connsiteX9" fmla="*/ 257175 w 1614487"/>
              <a:gd name="connsiteY9" fmla="*/ 314325 h 1171575"/>
              <a:gd name="connsiteX10" fmla="*/ 300037 w 1614487"/>
              <a:gd name="connsiteY10" fmla="*/ 304800 h 1171575"/>
              <a:gd name="connsiteX11" fmla="*/ 323850 w 1614487"/>
              <a:gd name="connsiteY11" fmla="*/ 261937 h 1171575"/>
              <a:gd name="connsiteX12" fmla="*/ 357187 w 1614487"/>
              <a:gd name="connsiteY12" fmla="*/ 266700 h 1171575"/>
              <a:gd name="connsiteX13" fmla="*/ 361950 w 1614487"/>
              <a:gd name="connsiteY13" fmla="*/ 290512 h 1171575"/>
              <a:gd name="connsiteX14" fmla="*/ 390525 w 1614487"/>
              <a:gd name="connsiteY14" fmla="*/ 290512 h 1171575"/>
              <a:gd name="connsiteX15" fmla="*/ 428625 w 1614487"/>
              <a:gd name="connsiteY15" fmla="*/ 280987 h 1171575"/>
              <a:gd name="connsiteX16" fmla="*/ 447675 w 1614487"/>
              <a:gd name="connsiteY16" fmla="*/ 261937 h 1171575"/>
              <a:gd name="connsiteX17" fmla="*/ 466725 w 1614487"/>
              <a:gd name="connsiteY17" fmla="*/ 214312 h 1171575"/>
              <a:gd name="connsiteX18" fmla="*/ 466725 w 1614487"/>
              <a:gd name="connsiteY18" fmla="*/ 214312 h 1171575"/>
              <a:gd name="connsiteX19" fmla="*/ 519112 w 1614487"/>
              <a:gd name="connsiteY19" fmla="*/ 171450 h 1171575"/>
              <a:gd name="connsiteX20" fmla="*/ 557212 w 1614487"/>
              <a:gd name="connsiteY20" fmla="*/ 114300 h 1171575"/>
              <a:gd name="connsiteX21" fmla="*/ 604837 w 1614487"/>
              <a:gd name="connsiteY21" fmla="*/ 114300 h 1171575"/>
              <a:gd name="connsiteX22" fmla="*/ 623887 w 1614487"/>
              <a:gd name="connsiteY22" fmla="*/ 142875 h 1171575"/>
              <a:gd name="connsiteX23" fmla="*/ 609600 w 1614487"/>
              <a:gd name="connsiteY23" fmla="*/ 176212 h 1171575"/>
              <a:gd name="connsiteX24" fmla="*/ 633412 w 1614487"/>
              <a:gd name="connsiteY24" fmla="*/ 195262 h 1171575"/>
              <a:gd name="connsiteX25" fmla="*/ 704850 w 1614487"/>
              <a:gd name="connsiteY25" fmla="*/ 200025 h 1171575"/>
              <a:gd name="connsiteX26" fmla="*/ 747712 w 1614487"/>
              <a:gd name="connsiteY26" fmla="*/ 200025 h 1171575"/>
              <a:gd name="connsiteX27" fmla="*/ 762000 w 1614487"/>
              <a:gd name="connsiteY27" fmla="*/ 233362 h 1171575"/>
              <a:gd name="connsiteX28" fmla="*/ 776287 w 1614487"/>
              <a:gd name="connsiteY28" fmla="*/ 323850 h 1171575"/>
              <a:gd name="connsiteX29" fmla="*/ 833437 w 1614487"/>
              <a:gd name="connsiteY29" fmla="*/ 333375 h 1171575"/>
              <a:gd name="connsiteX30" fmla="*/ 833437 w 1614487"/>
              <a:gd name="connsiteY30" fmla="*/ 333375 h 1171575"/>
              <a:gd name="connsiteX31" fmla="*/ 866775 w 1614487"/>
              <a:gd name="connsiteY31" fmla="*/ 276225 h 1171575"/>
              <a:gd name="connsiteX32" fmla="*/ 909637 w 1614487"/>
              <a:gd name="connsiteY32" fmla="*/ 242887 h 1171575"/>
              <a:gd name="connsiteX33" fmla="*/ 952500 w 1614487"/>
              <a:gd name="connsiteY33" fmla="*/ 209550 h 1171575"/>
              <a:gd name="connsiteX34" fmla="*/ 966787 w 1614487"/>
              <a:gd name="connsiteY34" fmla="*/ 185737 h 1171575"/>
              <a:gd name="connsiteX35" fmla="*/ 1004887 w 1614487"/>
              <a:gd name="connsiteY35" fmla="*/ 209550 h 1171575"/>
              <a:gd name="connsiteX36" fmla="*/ 1038225 w 1614487"/>
              <a:gd name="connsiteY36" fmla="*/ 228600 h 1171575"/>
              <a:gd name="connsiteX37" fmla="*/ 1071562 w 1614487"/>
              <a:gd name="connsiteY37" fmla="*/ 228600 h 1171575"/>
              <a:gd name="connsiteX38" fmla="*/ 1071562 w 1614487"/>
              <a:gd name="connsiteY38" fmla="*/ 209550 h 1171575"/>
              <a:gd name="connsiteX39" fmla="*/ 1109662 w 1614487"/>
              <a:gd name="connsiteY39" fmla="*/ 185737 h 1171575"/>
              <a:gd name="connsiteX40" fmla="*/ 1109662 w 1614487"/>
              <a:gd name="connsiteY40" fmla="*/ 147637 h 1171575"/>
              <a:gd name="connsiteX41" fmla="*/ 1109662 w 1614487"/>
              <a:gd name="connsiteY41" fmla="*/ 147637 h 1171575"/>
              <a:gd name="connsiteX42" fmla="*/ 1090612 w 1614487"/>
              <a:gd name="connsiteY42" fmla="*/ 95250 h 1171575"/>
              <a:gd name="connsiteX43" fmla="*/ 1042987 w 1614487"/>
              <a:gd name="connsiteY43" fmla="*/ 76200 h 1171575"/>
              <a:gd name="connsiteX44" fmla="*/ 1038225 w 1614487"/>
              <a:gd name="connsiteY44" fmla="*/ 47625 h 1171575"/>
              <a:gd name="connsiteX45" fmla="*/ 1100137 w 1614487"/>
              <a:gd name="connsiteY45" fmla="*/ 80962 h 1171575"/>
              <a:gd name="connsiteX46" fmla="*/ 1143000 w 1614487"/>
              <a:gd name="connsiteY46" fmla="*/ 104775 h 1171575"/>
              <a:gd name="connsiteX47" fmla="*/ 1228725 w 1614487"/>
              <a:gd name="connsiteY47" fmla="*/ 19050 h 1171575"/>
              <a:gd name="connsiteX48" fmla="*/ 1266825 w 1614487"/>
              <a:gd name="connsiteY48" fmla="*/ 0 h 1171575"/>
              <a:gd name="connsiteX49" fmla="*/ 1309687 w 1614487"/>
              <a:gd name="connsiteY49" fmla="*/ 33337 h 1171575"/>
              <a:gd name="connsiteX50" fmla="*/ 1290637 w 1614487"/>
              <a:gd name="connsiteY50" fmla="*/ 71437 h 1171575"/>
              <a:gd name="connsiteX51" fmla="*/ 1414462 w 1614487"/>
              <a:gd name="connsiteY51" fmla="*/ 100012 h 1171575"/>
              <a:gd name="connsiteX52" fmla="*/ 1423987 w 1614487"/>
              <a:gd name="connsiteY52" fmla="*/ 276225 h 1171575"/>
              <a:gd name="connsiteX53" fmla="*/ 1485900 w 1614487"/>
              <a:gd name="connsiteY53" fmla="*/ 276225 h 1171575"/>
              <a:gd name="connsiteX54" fmla="*/ 1600200 w 1614487"/>
              <a:gd name="connsiteY54" fmla="*/ 328612 h 1171575"/>
              <a:gd name="connsiteX55" fmla="*/ 1614487 w 1614487"/>
              <a:gd name="connsiteY55" fmla="*/ 442912 h 1171575"/>
              <a:gd name="connsiteX56" fmla="*/ 1462087 w 1614487"/>
              <a:gd name="connsiteY56" fmla="*/ 514350 h 1171575"/>
              <a:gd name="connsiteX57" fmla="*/ 1452562 w 1614487"/>
              <a:gd name="connsiteY57" fmla="*/ 633412 h 1171575"/>
              <a:gd name="connsiteX58" fmla="*/ 1423987 w 1614487"/>
              <a:gd name="connsiteY58" fmla="*/ 619125 h 1171575"/>
              <a:gd name="connsiteX59" fmla="*/ 1376362 w 1614487"/>
              <a:gd name="connsiteY59" fmla="*/ 623887 h 1171575"/>
              <a:gd name="connsiteX60" fmla="*/ 1376362 w 1614487"/>
              <a:gd name="connsiteY60" fmla="*/ 714375 h 1171575"/>
              <a:gd name="connsiteX61" fmla="*/ 1238250 w 1614487"/>
              <a:gd name="connsiteY61" fmla="*/ 809625 h 1171575"/>
              <a:gd name="connsiteX62" fmla="*/ 1233487 w 1614487"/>
              <a:gd name="connsiteY62" fmla="*/ 852487 h 1171575"/>
              <a:gd name="connsiteX63" fmla="*/ 1295400 w 1614487"/>
              <a:gd name="connsiteY63" fmla="*/ 976312 h 1171575"/>
              <a:gd name="connsiteX64" fmla="*/ 1247775 w 1614487"/>
              <a:gd name="connsiteY64" fmla="*/ 981075 h 1171575"/>
              <a:gd name="connsiteX65" fmla="*/ 1066800 w 1614487"/>
              <a:gd name="connsiteY65" fmla="*/ 957262 h 1171575"/>
              <a:gd name="connsiteX66" fmla="*/ 1047750 w 1614487"/>
              <a:gd name="connsiteY66" fmla="*/ 909637 h 1171575"/>
              <a:gd name="connsiteX67" fmla="*/ 995362 w 1614487"/>
              <a:gd name="connsiteY67" fmla="*/ 909637 h 1171575"/>
              <a:gd name="connsiteX68" fmla="*/ 852487 w 1614487"/>
              <a:gd name="connsiteY68" fmla="*/ 971550 h 1171575"/>
              <a:gd name="connsiteX69" fmla="*/ 852487 w 1614487"/>
              <a:gd name="connsiteY69" fmla="*/ 976312 h 1171575"/>
              <a:gd name="connsiteX70" fmla="*/ 885825 w 1614487"/>
              <a:gd name="connsiteY70" fmla="*/ 1014412 h 1171575"/>
              <a:gd name="connsiteX71" fmla="*/ 766762 w 1614487"/>
              <a:gd name="connsiteY71" fmla="*/ 1090612 h 1171575"/>
              <a:gd name="connsiteX72" fmla="*/ 661987 w 1614487"/>
              <a:gd name="connsiteY72" fmla="*/ 1047750 h 1171575"/>
              <a:gd name="connsiteX73" fmla="*/ 571500 w 1614487"/>
              <a:gd name="connsiteY73" fmla="*/ 1100137 h 1171575"/>
              <a:gd name="connsiteX74" fmla="*/ 538162 w 1614487"/>
              <a:gd name="connsiteY74" fmla="*/ 1076325 h 1171575"/>
              <a:gd name="connsiteX75" fmla="*/ 519112 w 1614487"/>
              <a:gd name="connsiteY75" fmla="*/ 1095375 h 1171575"/>
              <a:gd name="connsiteX76" fmla="*/ 519112 w 1614487"/>
              <a:gd name="connsiteY76" fmla="*/ 1171575 h 1171575"/>
              <a:gd name="connsiteX77" fmla="*/ 366712 w 1614487"/>
              <a:gd name="connsiteY77" fmla="*/ 1023937 h 1171575"/>
              <a:gd name="connsiteX78" fmla="*/ 161925 w 1614487"/>
              <a:gd name="connsiteY78" fmla="*/ 1057275 h 1171575"/>
              <a:gd name="connsiteX79" fmla="*/ 133350 w 1614487"/>
              <a:gd name="connsiteY79" fmla="*/ 1114425 h 1171575"/>
              <a:gd name="connsiteX80" fmla="*/ 38100 w 1614487"/>
              <a:gd name="connsiteY80" fmla="*/ 1090612 h 1171575"/>
              <a:gd name="connsiteX81" fmla="*/ 28575 w 1614487"/>
              <a:gd name="connsiteY81" fmla="*/ 1085850 h 1171575"/>
              <a:gd name="connsiteX82" fmla="*/ 0 w 1614487"/>
              <a:gd name="connsiteY82" fmla="*/ 1047750 h 1171575"/>
              <a:gd name="connsiteX83" fmla="*/ 90487 w 1614487"/>
              <a:gd name="connsiteY83" fmla="*/ 1023937 h 1171575"/>
              <a:gd name="connsiteX84" fmla="*/ 119062 w 1614487"/>
              <a:gd name="connsiteY84" fmla="*/ 1014412 h 1171575"/>
              <a:gd name="connsiteX85" fmla="*/ 142875 w 1614487"/>
              <a:gd name="connsiteY85" fmla="*/ 966787 h 1171575"/>
              <a:gd name="connsiteX86" fmla="*/ 138112 w 1614487"/>
              <a:gd name="connsiteY86" fmla="*/ 947737 h 1171575"/>
              <a:gd name="connsiteX87" fmla="*/ 100012 w 1614487"/>
              <a:gd name="connsiteY87" fmla="*/ 933450 h 1171575"/>
              <a:gd name="connsiteX88" fmla="*/ 61912 w 1614487"/>
              <a:gd name="connsiteY88" fmla="*/ 947737 h 1171575"/>
              <a:gd name="connsiteX89" fmla="*/ 14287 w 1614487"/>
              <a:gd name="connsiteY89" fmla="*/ 928687 h 1171575"/>
              <a:gd name="connsiteX90" fmla="*/ 38100 w 1614487"/>
              <a:gd name="connsiteY90" fmla="*/ 885825 h 1171575"/>
              <a:gd name="connsiteX91" fmla="*/ 33337 w 1614487"/>
              <a:gd name="connsiteY91" fmla="*/ 823912 h 1171575"/>
              <a:gd name="connsiteX92" fmla="*/ 33337 w 1614487"/>
              <a:gd name="connsiteY92" fmla="*/ 823912 h 1171575"/>
              <a:gd name="connsiteX93" fmla="*/ 80962 w 1614487"/>
              <a:gd name="connsiteY93" fmla="*/ 752475 h 1171575"/>
              <a:gd name="connsiteX94" fmla="*/ 80962 w 1614487"/>
              <a:gd name="connsiteY94" fmla="*/ 752475 h 1171575"/>
              <a:gd name="connsiteX95" fmla="*/ 38100 w 1614487"/>
              <a:gd name="connsiteY95" fmla="*/ 681037 h 1171575"/>
              <a:gd name="connsiteX96" fmla="*/ 47625 w 1614487"/>
              <a:gd name="connsiteY96" fmla="*/ 638175 h 1171575"/>
              <a:gd name="connsiteX97" fmla="*/ 42862 w 1614487"/>
              <a:gd name="connsiteY97" fmla="*/ 590550 h 1171575"/>
              <a:gd name="connsiteX98" fmla="*/ 57150 w 1614487"/>
              <a:gd name="connsiteY98" fmla="*/ 523875 h 1171575"/>
              <a:gd name="connsiteX99" fmla="*/ 85725 w 1614487"/>
              <a:gd name="connsiteY99" fmla="*/ 504825 h 1171575"/>
              <a:gd name="connsiteX100" fmla="*/ 76200 w 1614487"/>
              <a:gd name="connsiteY100" fmla="*/ 481012 h 1171575"/>
              <a:gd name="connsiteX101" fmla="*/ 57150 w 1614487"/>
              <a:gd name="connsiteY101" fmla="*/ 433387 h 1171575"/>
              <a:gd name="connsiteX102" fmla="*/ 52387 w 1614487"/>
              <a:gd name="connsiteY102" fmla="*/ 357187 h 1171575"/>
              <a:gd name="connsiteX103" fmla="*/ 61912 w 1614487"/>
              <a:gd name="connsiteY103" fmla="*/ 290512 h 1171575"/>
              <a:gd name="connsiteX104" fmla="*/ 80962 w 1614487"/>
              <a:gd name="connsiteY104" fmla="*/ 242887 h 1171575"/>
              <a:gd name="connsiteX105" fmla="*/ 80962 w 1614487"/>
              <a:gd name="connsiteY105" fmla="*/ 242887 h 1171575"/>
              <a:gd name="connsiteX106" fmla="*/ 100012 w 1614487"/>
              <a:gd name="connsiteY106" fmla="*/ 166687 h 1171575"/>
              <a:gd name="connsiteX107" fmla="*/ 71437 w 1614487"/>
              <a:gd name="connsiteY107" fmla="*/ 147637 h 1171575"/>
              <a:gd name="connsiteX108" fmla="*/ 76200 w 1614487"/>
              <a:gd name="connsiteY108" fmla="*/ 114300 h 1171575"/>
              <a:gd name="connsiteX109" fmla="*/ 161925 w 1614487"/>
              <a:gd name="connsiteY109" fmla="*/ 66675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14487" h="1171575">
                <a:moveTo>
                  <a:pt x="161925" y="66675"/>
                </a:moveTo>
                <a:lnTo>
                  <a:pt x="185737" y="123825"/>
                </a:lnTo>
                <a:lnTo>
                  <a:pt x="200025" y="147637"/>
                </a:lnTo>
                <a:lnTo>
                  <a:pt x="266700" y="166687"/>
                </a:lnTo>
                <a:lnTo>
                  <a:pt x="295275" y="171450"/>
                </a:lnTo>
                <a:lnTo>
                  <a:pt x="295275" y="171450"/>
                </a:lnTo>
                <a:lnTo>
                  <a:pt x="257175" y="214312"/>
                </a:lnTo>
                <a:lnTo>
                  <a:pt x="242887" y="238125"/>
                </a:lnTo>
                <a:lnTo>
                  <a:pt x="266700" y="271462"/>
                </a:lnTo>
                <a:lnTo>
                  <a:pt x="257175" y="314325"/>
                </a:lnTo>
                <a:lnTo>
                  <a:pt x="300037" y="304800"/>
                </a:lnTo>
                <a:lnTo>
                  <a:pt x="323850" y="261937"/>
                </a:lnTo>
                <a:lnTo>
                  <a:pt x="357187" y="266700"/>
                </a:lnTo>
                <a:lnTo>
                  <a:pt x="361950" y="290512"/>
                </a:lnTo>
                <a:lnTo>
                  <a:pt x="390525" y="290512"/>
                </a:lnTo>
                <a:lnTo>
                  <a:pt x="428625" y="280987"/>
                </a:lnTo>
                <a:lnTo>
                  <a:pt x="447675" y="261937"/>
                </a:lnTo>
                <a:lnTo>
                  <a:pt x="466725" y="214312"/>
                </a:lnTo>
                <a:lnTo>
                  <a:pt x="466725" y="214312"/>
                </a:lnTo>
                <a:lnTo>
                  <a:pt x="519112" y="171450"/>
                </a:lnTo>
                <a:lnTo>
                  <a:pt x="557212" y="114300"/>
                </a:lnTo>
                <a:lnTo>
                  <a:pt x="604837" y="114300"/>
                </a:lnTo>
                <a:lnTo>
                  <a:pt x="623887" y="142875"/>
                </a:lnTo>
                <a:lnTo>
                  <a:pt x="609600" y="176212"/>
                </a:lnTo>
                <a:lnTo>
                  <a:pt x="633412" y="195262"/>
                </a:lnTo>
                <a:lnTo>
                  <a:pt x="704850" y="200025"/>
                </a:lnTo>
                <a:lnTo>
                  <a:pt x="747712" y="200025"/>
                </a:lnTo>
                <a:lnTo>
                  <a:pt x="762000" y="233362"/>
                </a:lnTo>
                <a:lnTo>
                  <a:pt x="776287" y="323850"/>
                </a:lnTo>
                <a:lnTo>
                  <a:pt x="833437" y="333375"/>
                </a:lnTo>
                <a:lnTo>
                  <a:pt x="833437" y="333375"/>
                </a:lnTo>
                <a:lnTo>
                  <a:pt x="866775" y="276225"/>
                </a:lnTo>
                <a:lnTo>
                  <a:pt x="909637" y="242887"/>
                </a:lnTo>
                <a:lnTo>
                  <a:pt x="952500" y="209550"/>
                </a:lnTo>
                <a:lnTo>
                  <a:pt x="966787" y="185737"/>
                </a:lnTo>
                <a:lnTo>
                  <a:pt x="1004887" y="209550"/>
                </a:lnTo>
                <a:lnTo>
                  <a:pt x="1038225" y="228600"/>
                </a:lnTo>
                <a:lnTo>
                  <a:pt x="1071562" y="228600"/>
                </a:lnTo>
                <a:lnTo>
                  <a:pt x="1071562" y="209550"/>
                </a:lnTo>
                <a:lnTo>
                  <a:pt x="1109662" y="185737"/>
                </a:lnTo>
                <a:lnTo>
                  <a:pt x="1109662" y="147637"/>
                </a:lnTo>
                <a:lnTo>
                  <a:pt x="1109662" y="147637"/>
                </a:lnTo>
                <a:lnTo>
                  <a:pt x="1090612" y="95250"/>
                </a:lnTo>
                <a:lnTo>
                  <a:pt x="1042987" y="76200"/>
                </a:lnTo>
                <a:lnTo>
                  <a:pt x="1038225" y="47625"/>
                </a:lnTo>
                <a:lnTo>
                  <a:pt x="1100137" y="80962"/>
                </a:lnTo>
                <a:lnTo>
                  <a:pt x="1143000" y="104775"/>
                </a:lnTo>
                <a:lnTo>
                  <a:pt x="1228725" y="19050"/>
                </a:lnTo>
                <a:lnTo>
                  <a:pt x="1266825" y="0"/>
                </a:lnTo>
                <a:lnTo>
                  <a:pt x="1309687" y="33337"/>
                </a:lnTo>
                <a:lnTo>
                  <a:pt x="1290637" y="71437"/>
                </a:lnTo>
                <a:lnTo>
                  <a:pt x="1414462" y="100012"/>
                </a:lnTo>
                <a:lnTo>
                  <a:pt x="1423987" y="276225"/>
                </a:lnTo>
                <a:lnTo>
                  <a:pt x="1485900" y="276225"/>
                </a:lnTo>
                <a:lnTo>
                  <a:pt x="1600200" y="328612"/>
                </a:lnTo>
                <a:lnTo>
                  <a:pt x="1614487" y="442912"/>
                </a:lnTo>
                <a:lnTo>
                  <a:pt x="1462087" y="514350"/>
                </a:lnTo>
                <a:lnTo>
                  <a:pt x="1452562" y="633412"/>
                </a:lnTo>
                <a:lnTo>
                  <a:pt x="1423987" y="619125"/>
                </a:lnTo>
                <a:lnTo>
                  <a:pt x="1376362" y="623887"/>
                </a:lnTo>
                <a:lnTo>
                  <a:pt x="1376362" y="714375"/>
                </a:lnTo>
                <a:lnTo>
                  <a:pt x="1238250" y="809625"/>
                </a:lnTo>
                <a:lnTo>
                  <a:pt x="1233487" y="852487"/>
                </a:lnTo>
                <a:lnTo>
                  <a:pt x="1295400" y="976312"/>
                </a:lnTo>
                <a:lnTo>
                  <a:pt x="1247775" y="981075"/>
                </a:lnTo>
                <a:lnTo>
                  <a:pt x="1066800" y="957262"/>
                </a:lnTo>
                <a:lnTo>
                  <a:pt x="1047750" y="909637"/>
                </a:lnTo>
                <a:lnTo>
                  <a:pt x="995362" y="909637"/>
                </a:lnTo>
                <a:lnTo>
                  <a:pt x="852487" y="971550"/>
                </a:lnTo>
                <a:lnTo>
                  <a:pt x="852487" y="976312"/>
                </a:lnTo>
                <a:lnTo>
                  <a:pt x="885825" y="1014412"/>
                </a:lnTo>
                <a:lnTo>
                  <a:pt x="766762" y="1090612"/>
                </a:lnTo>
                <a:lnTo>
                  <a:pt x="661987" y="1047750"/>
                </a:lnTo>
                <a:lnTo>
                  <a:pt x="571500" y="1100137"/>
                </a:lnTo>
                <a:lnTo>
                  <a:pt x="538162" y="1076325"/>
                </a:lnTo>
                <a:lnTo>
                  <a:pt x="519112" y="1095375"/>
                </a:lnTo>
                <a:lnTo>
                  <a:pt x="519112" y="1171575"/>
                </a:lnTo>
                <a:lnTo>
                  <a:pt x="366712" y="1023937"/>
                </a:lnTo>
                <a:lnTo>
                  <a:pt x="161925" y="1057275"/>
                </a:lnTo>
                <a:lnTo>
                  <a:pt x="133350" y="1114425"/>
                </a:lnTo>
                <a:lnTo>
                  <a:pt x="38100" y="1090612"/>
                </a:lnTo>
                <a:lnTo>
                  <a:pt x="28575" y="1085850"/>
                </a:lnTo>
                <a:lnTo>
                  <a:pt x="0" y="1047750"/>
                </a:lnTo>
                <a:lnTo>
                  <a:pt x="90487" y="1023937"/>
                </a:lnTo>
                <a:lnTo>
                  <a:pt x="119062" y="1014412"/>
                </a:lnTo>
                <a:lnTo>
                  <a:pt x="142875" y="966787"/>
                </a:lnTo>
                <a:lnTo>
                  <a:pt x="138112" y="947737"/>
                </a:lnTo>
                <a:lnTo>
                  <a:pt x="100012" y="933450"/>
                </a:lnTo>
                <a:lnTo>
                  <a:pt x="61912" y="947737"/>
                </a:lnTo>
                <a:lnTo>
                  <a:pt x="14287" y="928687"/>
                </a:lnTo>
                <a:lnTo>
                  <a:pt x="38100" y="885825"/>
                </a:lnTo>
                <a:lnTo>
                  <a:pt x="33337" y="823912"/>
                </a:lnTo>
                <a:lnTo>
                  <a:pt x="33337" y="823912"/>
                </a:lnTo>
                <a:lnTo>
                  <a:pt x="80962" y="752475"/>
                </a:lnTo>
                <a:lnTo>
                  <a:pt x="80962" y="752475"/>
                </a:lnTo>
                <a:lnTo>
                  <a:pt x="38100" y="681037"/>
                </a:lnTo>
                <a:lnTo>
                  <a:pt x="47625" y="638175"/>
                </a:lnTo>
                <a:lnTo>
                  <a:pt x="42862" y="590550"/>
                </a:lnTo>
                <a:lnTo>
                  <a:pt x="57150" y="523875"/>
                </a:lnTo>
                <a:lnTo>
                  <a:pt x="85725" y="504825"/>
                </a:lnTo>
                <a:lnTo>
                  <a:pt x="76200" y="481012"/>
                </a:lnTo>
                <a:lnTo>
                  <a:pt x="57150" y="433387"/>
                </a:lnTo>
                <a:lnTo>
                  <a:pt x="52387" y="357187"/>
                </a:lnTo>
                <a:lnTo>
                  <a:pt x="61912" y="290512"/>
                </a:lnTo>
                <a:lnTo>
                  <a:pt x="80962" y="242887"/>
                </a:lnTo>
                <a:lnTo>
                  <a:pt x="80962" y="242887"/>
                </a:lnTo>
                <a:lnTo>
                  <a:pt x="100012" y="166687"/>
                </a:lnTo>
                <a:lnTo>
                  <a:pt x="71437" y="147637"/>
                </a:lnTo>
                <a:lnTo>
                  <a:pt x="76200" y="114300"/>
                </a:lnTo>
                <a:lnTo>
                  <a:pt x="161925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73" name="Полилиния 272"/>
          <p:cNvSpPr/>
          <p:nvPr/>
        </p:nvSpPr>
        <p:spPr>
          <a:xfrm>
            <a:off x="2542545" y="3081008"/>
            <a:ext cx="1389651" cy="1101311"/>
          </a:xfrm>
          <a:custGeom>
            <a:avLst/>
            <a:gdLst>
              <a:gd name="connsiteX0" fmla="*/ 52387 w 1762125"/>
              <a:gd name="connsiteY0" fmla="*/ 52388 h 1485900"/>
              <a:gd name="connsiteX1" fmla="*/ 138112 w 1762125"/>
              <a:gd name="connsiteY1" fmla="*/ 85725 h 1485900"/>
              <a:gd name="connsiteX2" fmla="*/ 138112 w 1762125"/>
              <a:gd name="connsiteY2" fmla="*/ 85725 h 1485900"/>
              <a:gd name="connsiteX3" fmla="*/ 261937 w 1762125"/>
              <a:gd name="connsiteY3" fmla="*/ 42863 h 1485900"/>
              <a:gd name="connsiteX4" fmla="*/ 285750 w 1762125"/>
              <a:gd name="connsiteY4" fmla="*/ 85725 h 1485900"/>
              <a:gd name="connsiteX5" fmla="*/ 309562 w 1762125"/>
              <a:gd name="connsiteY5" fmla="*/ 95250 h 1485900"/>
              <a:gd name="connsiteX6" fmla="*/ 309562 w 1762125"/>
              <a:gd name="connsiteY6" fmla="*/ 95250 h 1485900"/>
              <a:gd name="connsiteX7" fmla="*/ 338137 w 1762125"/>
              <a:gd name="connsiteY7" fmla="*/ 19050 h 1485900"/>
              <a:gd name="connsiteX8" fmla="*/ 395287 w 1762125"/>
              <a:gd name="connsiteY8" fmla="*/ 0 h 1485900"/>
              <a:gd name="connsiteX9" fmla="*/ 442912 w 1762125"/>
              <a:gd name="connsiteY9" fmla="*/ 0 h 1485900"/>
              <a:gd name="connsiteX10" fmla="*/ 500062 w 1762125"/>
              <a:gd name="connsiteY10" fmla="*/ 23813 h 1485900"/>
              <a:gd name="connsiteX11" fmla="*/ 523875 w 1762125"/>
              <a:gd name="connsiteY11" fmla="*/ 28575 h 1485900"/>
              <a:gd name="connsiteX12" fmla="*/ 523875 w 1762125"/>
              <a:gd name="connsiteY12" fmla="*/ 28575 h 1485900"/>
              <a:gd name="connsiteX13" fmla="*/ 581025 w 1762125"/>
              <a:gd name="connsiteY13" fmla="*/ 52388 h 1485900"/>
              <a:gd name="connsiteX14" fmla="*/ 604837 w 1762125"/>
              <a:gd name="connsiteY14" fmla="*/ 52388 h 1485900"/>
              <a:gd name="connsiteX15" fmla="*/ 628650 w 1762125"/>
              <a:gd name="connsiteY15" fmla="*/ 123825 h 1485900"/>
              <a:gd name="connsiteX16" fmla="*/ 676275 w 1762125"/>
              <a:gd name="connsiteY16" fmla="*/ 133350 h 1485900"/>
              <a:gd name="connsiteX17" fmla="*/ 676275 w 1762125"/>
              <a:gd name="connsiteY17" fmla="*/ 133350 h 1485900"/>
              <a:gd name="connsiteX18" fmla="*/ 728662 w 1762125"/>
              <a:gd name="connsiteY18" fmla="*/ 176213 h 1485900"/>
              <a:gd name="connsiteX19" fmla="*/ 738187 w 1762125"/>
              <a:gd name="connsiteY19" fmla="*/ 209550 h 1485900"/>
              <a:gd name="connsiteX20" fmla="*/ 828675 w 1762125"/>
              <a:gd name="connsiteY20" fmla="*/ 280988 h 1485900"/>
              <a:gd name="connsiteX21" fmla="*/ 919162 w 1762125"/>
              <a:gd name="connsiteY21" fmla="*/ 261938 h 1485900"/>
              <a:gd name="connsiteX22" fmla="*/ 952500 w 1762125"/>
              <a:gd name="connsiteY22" fmla="*/ 261938 h 1485900"/>
              <a:gd name="connsiteX23" fmla="*/ 952500 w 1762125"/>
              <a:gd name="connsiteY23" fmla="*/ 290513 h 1485900"/>
              <a:gd name="connsiteX24" fmla="*/ 942975 w 1762125"/>
              <a:gd name="connsiteY24" fmla="*/ 333375 h 1485900"/>
              <a:gd name="connsiteX25" fmla="*/ 942975 w 1762125"/>
              <a:gd name="connsiteY25" fmla="*/ 352425 h 1485900"/>
              <a:gd name="connsiteX26" fmla="*/ 1042987 w 1762125"/>
              <a:gd name="connsiteY26" fmla="*/ 366713 h 1485900"/>
              <a:gd name="connsiteX27" fmla="*/ 1057275 w 1762125"/>
              <a:gd name="connsiteY27" fmla="*/ 333375 h 1485900"/>
              <a:gd name="connsiteX28" fmla="*/ 1119187 w 1762125"/>
              <a:gd name="connsiteY28" fmla="*/ 333375 h 1485900"/>
              <a:gd name="connsiteX29" fmla="*/ 1195387 w 1762125"/>
              <a:gd name="connsiteY29" fmla="*/ 319088 h 1485900"/>
              <a:gd name="connsiteX30" fmla="*/ 1219200 w 1762125"/>
              <a:gd name="connsiteY30" fmla="*/ 347663 h 1485900"/>
              <a:gd name="connsiteX31" fmla="*/ 1247775 w 1762125"/>
              <a:gd name="connsiteY31" fmla="*/ 352425 h 1485900"/>
              <a:gd name="connsiteX32" fmla="*/ 1290637 w 1762125"/>
              <a:gd name="connsiteY32" fmla="*/ 395288 h 1485900"/>
              <a:gd name="connsiteX33" fmla="*/ 1333500 w 1762125"/>
              <a:gd name="connsiteY33" fmla="*/ 485775 h 1485900"/>
              <a:gd name="connsiteX34" fmla="*/ 1400175 w 1762125"/>
              <a:gd name="connsiteY34" fmla="*/ 509588 h 1485900"/>
              <a:gd name="connsiteX35" fmla="*/ 1428750 w 1762125"/>
              <a:gd name="connsiteY35" fmla="*/ 528638 h 1485900"/>
              <a:gd name="connsiteX36" fmla="*/ 1438275 w 1762125"/>
              <a:gd name="connsiteY36" fmla="*/ 571500 h 1485900"/>
              <a:gd name="connsiteX37" fmla="*/ 1443037 w 1762125"/>
              <a:gd name="connsiteY37" fmla="*/ 647700 h 1485900"/>
              <a:gd name="connsiteX38" fmla="*/ 1419225 w 1762125"/>
              <a:gd name="connsiteY38" fmla="*/ 676275 h 1485900"/>
              <a:gd name="connsiteX39" fmla="*/ 1362075 w 1762125"/>
              <a:gd name="connsiteY39" fmla="*/ 685800 h 1485900"/>
              <a:gd name="connsiteX40" fmla="*/ 1357312 w 1762125"/>
              <a:gd name="connsiteY40" fmla="*/ 728663 h 1485900"/>
              <a:gd name="connsiteX41" fmla="*/ 1357312 w 1762125"/>
              <a:gd name="connsiteY41" fmla="*/ 728663 h 1485900"/>
              <a:gd name="connsiteX42" fmla="*/ 1381125 w 1762125"/>
              <a:gd name="connsiteY42" fmla="*/ 828675 h 1485900"/>
              <a:gd name="connsiteX43" fmla="*/ 1409700 w 1762125"/>
              <a:gd name="connsiteY43" fmla="*/ 904875 h 1485900"/>
              <a:gd name="connsiteX44" fmla="*/ 1452562 w 1762125"/>
              <a:gd name="connsiteY44" fmla="*/ 981075 h 1485900"/>
              <a:gd name="connsiteX45" fmla="*/ 1509712 w 1762125"/>
              <a:gd name="connsiteY45" fmla="*/ 1023938 h 1485900"/>
              <a:gd name="connsiteX46" fmla="*/ 1571625 w 1762125"/>
              <a:gd name="connsiteY46" fmla="*/ 1000125 h 1485900"/>
              <a:gd name="connsiteX47" fmla="*/ 1609725 w 1762125"/>
              <a:gd name="connsiteY47" fmla="*/ 1009650 h 1485900"/>
              <a:gd name="connsiteX48" fmla="*/ 1609725 w 1762125"/>
              <a:gd name="connsiteY48" fmla="*/ 1009650 h 1485900"/>
              <a:gd name="connsiteX49" fmla="*/ 1652587 w 1762125"/>
              <a:gd name="connsiteY49" fmla="*/ 1076325 h 1485900"/>
              <a:gd name="connsiteX50" fmla="*/ 1719262 w 1762125"/>
              <a:gd name="connsiteY50" fmla="*/ 1057275 h 1485900"/>
              <a:gd name="connsiteX51" fmla="*/ 1738312 w 1762125"/>
              <a:gd name="connsiteY51" fmla="*/ 1023938 h 1485900"/>
              <a:gd name="connsiteX52" fmla="*/ 1762125 w 1762125"/>
              <a:gd name="connsiteY52" fmla="*/ 1062038 h 1485900"/>
              <a:gd name="connsiteX53" fmla="*/ 1743075 w 1762125"/>
              <a:gd name="connsiteY53" fmla="*/ 1100138 h 1485900"/>
              <a:gd name="connsiteX54" fmla="*/ 1657350 w 1762125"/>
              <a:gd name="connsiteY54" fmla="*/ 1095375 h 1485900"/>
              <a:gd name="connsiteX55" fmla="*/ 1624012 w 1762125"/>
              <a:gd name="connsiteY55" fmla="*/ 1071563 h 1485900"/>
              <a:gd name="connsiteX56" fmla="*/ 1552575 w 1762125"/>
              <a:gd name="connsiteY56" fmla="*/ 1066800 h 1485900"/>
              <a:gd name="connsiteX57" fmla="*/ 1543050 w 1762125"/>
              <a:gd name="connsiteY57" fmla="*/ 1104900 h 1485900"/>
              <a:gd name="connsiteX58" fmla="*/ 1433512 w 1762125"/>
              <a:gd name="connsiteY58" fmla="*/ 1114425 h 1485900"/>
              <a:gd name="connsiteX59" fmla="*/ 1366837 w 1762125"/>
              <a:gd name="connsiteY59" fmla="*/ 1085850 h 1485900"/>
              <a:gd name="connsiteX60" fmla="*/ 1209675 w 1762125"/>
              <a:gd name="connsiteY60" fmla="*/ 1119188 h 1485900"/>
              <a:gd name="connsiteX61" fmla="*/ 1123950 w 1762125"/>
              <a:gd name="connsiteY61" fmla="*/ 1085850 h 1485900"/>
              <a:gd name="connsiteX62" fmla="*/ 1104900 w 1762125"/>
              <a:gd name="connsiteY62" fmla="*/ 1123950 h 1485900"/>
              <a:gd name="connsiteX63" fmla="*/ 1071562 w 1762125"/>
              <a:gd name="connsiteY63" fmla="*/ 1138238 h 1485900"/>
              <a:gd name="connsiteX64" fmla="*/ 1014412 w 1762125"/>
              <a:gd name="connsiteY64" fmla="*/ 1143000 h 1485900"/>
              <a:gd name="connsiteX65" fmla="*/ 952500 w 1762125"/>
              <a:gd name="connsiteY65" fmla="*/ 1162050 h 1485900"/>
              <a:gd name="connsiteX66" fmla="*/ 928687 w 1762125"/>
              <a:gd name="connsiteY66" fmla="*/ 1185863 h 1485900"/>
              <a:gd name="connsiteX67" fmla="*/ 909637 w 1762125"/>
              <a:gd name="connsiteY67" fmla="*/ 1233488 h 1485900"/>
              <a:gd name="connsiteX68" fmla="*/ 942975 w 1762125"/>
              <a:gd name="connsiteY68" fmla="*/ 1276350 h 1485900"/>
              <a:gd name="connsiteX69" fmla="*/ 976312 w 1762125"/>
              <a:gd name="connsiteY69" fmla="*/ 1333500 h 1485900"/>
              <a:gd name="connsiteX70" fmla="*/ 1019175 w 1762125"/>
              <a:gd name="connsiteY70" fmla="*/ 1404938 h 1485900"/>
              <a:gd name="connsiteX71" fmla="*/ 1023937 w 1762125"/>
              <a:gd name="connsiteY71" fmla="*/ 1414463 h 1485900"/>
              <a:gd name="connsiteX72" fmla="*/ 966787 w 1762125"/>
              <a:gd name="connsiteY72" fmla="*/ 1419225 h 1485900"/>
              <a:gd name="connsiteX73" fmla="*/ 871537 w 1762125"/>
              <a:gd name="connsiteY73" fmla="*/ 1471613 h 1485900"/>
              <a:gd name="connsiteX74" fmla="*/ 804862 w 1762125"/>
              <a:gd name="connsiteY74" fmla="*/ 1485900 h 1485900"/>
              <a:gd name="connsiteX75" fmla="*/ 766762 w 1762125"/>
              <a:gd name="connsiteY75" fmla="*/ 1476375 h 1485900"/>
              <a:gd name="connsiteX76" fmla="*/ 714375 w 1762125"/>
              <a:gd name="connsiteY76" fmla="*/ 1371600 h 1485900"/>
              <a:gd name="connsiteX77" fmla="*/ 676275 w 1762125"/>
              <a:gd name="connsiteY77" fmla="*/ 1400175 h 1485900"/>
              <a:gd name="connsiteX78" fmla="*/ 671512 w 1762125"/>
              <a:gd name="connsiteY78" fmla="*/ 1428750 h 1485900"/>
              <a:gd name="connsiteX79" fmla="*/ 623887 w 1762125"/>
              <a:gd name="connsiteY79" fmla="*/ 1466850 h 1485900"/>
              <a:gd name="connsiteX80" fmla="*/ 561975 w 1762125"/>
              <a:gd name="connsiteY80" fmla="*/ 1452563 h 1485900"/>
              <a:gd name="connsiteX81" fmla="*/ 528637 w 1762125"/>
              <a:gd name="connsiteY81" fmla="*/ 1414463 h 1485900"/>
              <a:gd name="connsiteX82" fmla="*/ 461962 w 1762125"/>
              <a:gd name="connsiteY82" fmla="*/ 1347788 h 1485900"/>
              <a:gd name="connsiteX83" fmla="*/ 390525 w 1762125"/>
              <a:gd name="connsiteY83" fmla="*/ 1304925 h 1485900"/>
              <a:gd name="connsiteX84" fmla="*/ 342900 w 1762125"/>
              <a:gd name="connsiteY84" fmla="*/ 1257300 h 1485900"/>
              <a:gd name="connsiteX85" fmla="*/ 319087 w 1762125"/>
              <a:gd name="connsiteY85" fmla="*/ 1185863 h 1485900"/>
              <a:gd name="connsiteX86" fmla="*/ 257175 w 1762125"/>
              <a:gd name="connsiteY86" fmla="*/ 1123950 h 1485900"/>
              <a:gd name="connsiteX87" fmla="*/ 223837 w 1762125"/>
              <a:gd name="connsiteY87" fmla="*/ 1085850 h 1485900"/>
              <a:gd name="connsiteX88" fmla="*/ 200025 w 1762125"/>
              <a:gd name="connsiteY88" fmla="*/ 985838 h 1485900"/>
              <a:gd name="connsiteX89" fmla="*/ 171450 w 1762125"/>
              <a:gd name="connsiteY89" fmla="*/ 947738 h 1485900"/>
              <a:gd name="connsiteX90" fmla="*/ 152400 w 1762125"/>
              <a:gd name="connsiteY90" fmla="*/ 871538 h 1485900"/>
              <a:gd name="connsiteX91" fmla="*/ 147637 w 1762125"/>
              <a:gd name="connsiteY91" fmla="*/ 847725 h 1485900"/>
              <a:gd name="connsiteX92" fmla="*/ 80962 w 1762125"/>
              <a:gd name="connsiteY92" fmla="*/ 809625 h 1485900"/>
              <a:gd name="connsiteX93" fmla="*/ 71437 w 1762125"/>
              <a:gd name="connsiteY93" fmla="*/ 757238 h 1485900"/>
              <a:gd name="connsiteX94" fmla="*/ 57150 w 1762125"/>
              <a:gd name="connsiteY94" fmla="*/ 571500 h 1485900"/>
              <a:gd name="connsiteX95" fmla="*/ 4762 w 1762125"/>
              <a:gd name="connsiteY95" fmla="*/ 419100 h 1485900"/>
              <a:gd name="connsiteX96" fmla="*/ 0 w 1762125"/>
              <a:gd name="connsiteY96" fmla="*/ 280988 h 1485900"/>
              <a:gd name="connsiteX97" fmla="*/ 0 w 1762125"/>
              <a:gd name="connsiteY97" fmla="*/ 228600 h 1485900"/>
              <a:gd name="connsiteX98" fmla="*/ 28575 w 1762125"/>
              <a:gd name="connsiteY98" fmla="*/ 161925 h 1485900"/>
              <a:gd name="connsiteX99" fmla="*/ 38100 w 1762125"/>
              <a:gd name="connsiteY99" fmla="*/ 128588 h 1485900"/>
              <a:gd name="connsiteX100" fmla="*/ 52387 w 1762125"/>
              <a:gd name="connsiteY100" fmla="*/ 52388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762125" h="1485900">
                <a:moveTo>
                  <a:pt x="52387" y="52388"/>
                </a:moveTo>
                <a:lnTo>
                  <a:pt x="138112" y="85725"/>
                </a:lnTo>
                <a:lnTo>
                  <a:pt x="138112" y="85725"/>
                </a:lnTo>
                <a:lnTo>
                  <a:pt x="261937" y="42863"/>
                </a:lnTo>
                <a:lnTo>
                  <a:pt x="285750" y="85725"/>
                </a:lnTo>
                <a:lnTo>
                  <a:pt x="309562" y="95250"/>
                </a:lnTo>
                <a:lnTo>
                  <a:pt x="309562" y="95250"/>
                </a:lnTo>
                <a:lnTo>
                  <a:pt x="338137" y="19050"/>
                </a:lnTo>
                <a:lnTo>
                  <a:pt x="395287" y="0"/>
                </a:lnTo>
                <a:lnTo>
                  <a:pt x="442912" y="0"/>
                </a:lnTo>
                <a:lnTo>
                  <a:pt x="500062" y="23813"/>
                </a:lnTo>
                <a:lnTo>
                  <a:pt x="523875" y="28575"/>
                </a:lnTo>
                <a:lnTo>
                  <a:pt x="523875" y="28575"/>
                </a:lnTo>
                <a:lnTo>
                  <a:pt x="581025" y="52388"/>
                </a:lnTo>
                <a:lnTo>
                  <a:pt x="604837" y="52388"/>
                </a:lnTo>
                <a:lnTo>
                  <a:pt x="628650" y="123825"/>
                </a:lnTo>
                <a:lnTo>
                  <a:pt x="676275" y="133350"/>
                </a:lnTo>
                <a:lnTo>
                  <a:pt x="676275" y="133350"/>
                </a:lnTo>
                <a:lnTo>
                  <a:pt x="728662" y="176213"/>
                </a:lnTo>
                <a:lnTo>
                  <a:pt x="738187" y="209550"/>
                </a:lnTo>
                <a:lnTo>
                  <a:pt x="828675" y="280988"/>
                </a:lnTo>
                <a:lnTo>
                  <a:pt x="919162" y="261938"/>
                </a:lnTo>
                <a:lnTo>
                  <a:pt x="952500" y="261938"/>
                </a:lnTo>
                <a:lnTo>
                  <a:pt x="952500" y="290513"/>
                </a:lnTo>
                <a:lnTo>
                  <a:pt x="942975" y="333375"/>
                </a:lnTo>
                <a:lnTo>
                  <a:pt x="942975" y="352425"/>
                </a:lnTo>
                <a:lnTo>
                  <a:pt x="1042987" y="366713"/>
                </a:lnTo>
                <a:lnTo>
                  <a:pt x="1057275" y="333375"/>
                </a:lnTo>
                <a:lnTo>
                  <a:pt x="1119187" y="333375"/>
                </a:lnTo>
                <a:lnTo>
                  <a:pt x="1195387" y="319088"/>
                </a:lnTo>
                <a:lnTo>
                  <a:pt x="1219200" y="347663"/>
                </a:lnTo>
                <a:lnTo>
                  <a:pt x="1247775" y="352425"/>
                </a:lnTo>
                <a:lnTo>
                  <a:pt x="1290637" y="395288"/>
                </a:lnTo>
                <a:lnTo>
                  <a:pt x="1333500" y="485775"/>
                </a:lnTo>
                <a:lnTo>
                  <a:pt x="1400175" y="509588"/>
                </a:lnTo>
                <a:lnTo>
                  <a:pt x="1428750" y="528638"/>
                </a:lnTo>
                <a:lnTo>
                  <a:pt x="1438275" y="571500"/>
                </a:lnTo>
                <a:lnTo>
                  <a:pt x="1443037" y="647700"/>
                </a:lnTo>
                <a:lnTo>
                  <a:pt x="1419225" y="676275"/>
                </a:lnTo>
                <a:lnTo>
                  <a:pt x="1362075" y="685800"/>
                </a:lnTo>
                <a:lnTo>
                  <a:pt x="1357312" y="728663"/>
                </a:lnTo>
                <a:lnTo>
                  <a:pt x="1357312" y="728663"/>
                </a:lnTo>
                <a:lnTo>
                  <a:pt x="1381125" y="828675"/>
                </a:lnTo>
                <a:lnTo>
                  <a:pt x="1409700" y="904875"/>
                </a:lnTo>
                <a:lnTo>
                  <a:pt x="1452562" y="981075"/>
                </a:lnTo>
                <a:lnTo>
                  <a:pt x="1509712" y="1023938"/>
                </a:lnTo>
                <a:lnTo>
                  <a:pt x="1571625" y="1000125"/>
                </a:lnTo>
                <a:lnTo>
                  <a:pt x="1609725" y="1009650"/>
                </a:lnTo>
                <a:lnTo>
                  <a:pt x="1609725" y="1009650"/>
                </a:lnTo>
                <a:lnTo>
                  <a:pt x="1652587" y="1076325"/>
                </a:lnTo>
                <a:lnTo>
                  <a:pt x="1719262" y="1057275"/>
                </a:lnTo>
                <a:lnTo>
                  <a:pt x="1738312" y="1023938"/>
                </a:lnTo>
                <a:lnTo>
                  <a:pt x="1762125" y="1062038"/>
                </a:lnTo>
                <a:lnTo>
                  <a:pt x="1743075" y="1100138"/>
                </a:lnTo>
                <a:lnTo>
                  <a:pt x="1657350" y="1095375"/>
                </a:lnTo>
                <a:lnTo>
                  <a:pt x="1624012" y="1071563"/>
                </a:lnTo>
                <a:lnTo>
                  <a:pt x="1552575" y="1066800"/>
                </a:lnTo>
                <a:lnTo>
                  <a:pt x="1543050" y="1104900"/>
                </a:lnTo>
                <a:lnTo>
                  <a:pt x="1433512" y="1114425"/>
                </a:lnTo>
                <a:lnTo>
                  <a:pt x="1366837" y="1085850"/>
                </a:lnTo>
                <a:lnTo>
                  <a:pt x="1209675" y="1119188"/>
                </a:lnTo>
                <a:lnTo>
                  <a:pt x="1123950" y="1085850"/>
                </a:lnTo>
                <a:lnTo>
                  <a:pt x="1104900" y="1123950"/>
                </a:lnTo>
                <a:lnTo>
                  <a:pt x="1071562" y="1138238"/>
                </a:lnTo>
                <a:lnTo>
                  <a:pt x="1014412" y="1143000"/>
                </a:lnTo>
                <a:lnTo>
                  <a:pt x="952500" y="1162050"/>
                </a:lnTo>
                <a:lnTo>
                  <a:pt x="928687" y="1185863"/>
                </a:lnTo>
                <a:lnTo>
                  <a:pt x="909637" y="1233488"/>
                </a:lnTo>
                <a:lnTo>
                  <a:pt x="942975" y="1276350"/>
                </a:lnTo>
                <a:lnTo>
                  <a:pt x="976312" y="1333500"/>
                </a:lnTo>
                <a:lnTo>
                  <a:pt x="1019175" y="1404938"/>
                </a:lnTo>
                <a:lnTo>
                  <a:pt x="1023937" y="1414463"/>
                </a:lnTo>
                <a:lnTo>
                  <a:pt x="966787" y="1419225"/>
                </a:lnTo>
                <a:lnTo>
                  <a:pt x="871537" y="1471613"/>
                </a:lnTo>
                <a:lnTo>
                  <a:pt x="804862" y="1485900"/>
                </a:lnTo>
                <a:lnTo>
                  <a:pt x="766762" y="1476375"/>
                </a:lnTo>
                <a:lnTo>
                  <a:pt x="714375" y="1371600"/>
                </a:lnTo>
                <a:lnTo>
                  <a:pt x="676275" y="1400175"/>
                </a:lnTo>
                <a:lnTo>
                  <a:pt x="671512" y="1428750"/>
                </a:lnTo>
                <a:lnTo>
                  <a:pt x="623887" y="1466850"/>
                </a:lnTo>
                <a:lnTo>
                  <a:pt x="561975" y="1452563"/>
                </a:lnTo>
                <a:lnTo>
                  <a:pt x="528637" y="1414463"/>
                </a:lnTo>
                <a:lnTo>
                  <a:pt x="461962" y="1347788"/>
                </a:lnTo>
                <a:lnTo>
                  <a:pt x="390525" y="1304925"/>
                </a:lnTo>
                <a:lnTo>
                  <a:pt x="342900" y="1257300"/>
                </a:lnTo>
                <a:lnTo>
                  <a:pt x="319087" y="1185863"/>
                </a:lnTo>
                <a:lnTo>
                  <a:pt x="257175" y="1123950"/>
                </a:lnTo>
                <a:lnTo>
                  <a:pt x="223837" y="1085850"/>
                </a:lnTo>
                <a:lnTo>
                  <a:pt x="200025" y="985838"/>
                </a:lnTo>
                <a:lnTo>
                  <a:pt x="171450" y="947738"/>
                </a:lnTo>
                <a:lnTo>
                  <a:pt x="152400" y="871538"/>
                </a:lnTo>
                <a:lnTo>
                  <a:pt x="147637" y="847725"/>
                </a:lnTo>
                <a:lnTo>
                  <a:pt x="80962" y="809625"/>
                </a:lnTo>
                <a:lnTo>
                  <a:pt x="71437" y="757238"/>
                </a:lnTo>
                <a:lnTo>
                  <a:pt x="57150" y="571500"/>
                </a:lnTo>
                <a:lnTo>
                  <a:pt x="4762" y="419100"/>
                </a:lnTo>
                <a:lnTo>
                  <a:pt x="0" y="280988"/>
                </a:lnTo>
                <a:lnTo>
                  <a:pt x="0" y="228600"/>
                </a:lnTo>
                <a:lnTo>
                  <a:pt x="28575" y="161925"/>
                </a:lnTo>
                <a:lnTo>
                  <a:pt x="38100" y="128588"/>
                </a:lnTo>
                <a:lnTo>
                  <a:pt x="52387" y="5238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74" name="Прямоугольник 273"/>
          <p:cNvSpPr/>
          <p:nvPr/>
        </p:nvSpPr>
        <p:spPr>
          <a:xfrm>
            <a:off x="3045690" y="2855836"/>
            <a:ext cx="874585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Пестрецы</a:t>
            </a:r>
          </a:p>
        </p:txBody>
      </p:sp>
      <p:sp>
        <p:nvSpPr>
          <p:cNvPr id="275" name="Прямоугольник 274"/>
          <p:cNvSpPr/>
          <p:nvPr/>
        </p:nvSpPr>
        <p:spPr>
          <a:xfrm>
            <a:off x="2797941" y="3423946"/>
            <a:ext cx="899747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Лаишево</a:t>
            </a:r>
          </a:p>
        </p:txBody>
      </p:sp>
      <p:sp>
        <p:nvSpPr>
          <p:cNvPr id="276" name="Полилиния 275"/>
          <p:cNvSpPr/>
          <p:nvPr/>
        </p:nvSpPr>
        <p:spPr>
          <a:xfrm>
            <a:off x="1216756" y="2404232"/>
            <a:ext cx="1476035" cy="1193088"/>
          </a:xfrm>
          <a:custGeom>
            <a:avLst/>
            <a:gdLst>
              <a:gd name="connsiteX0" fmla="*/ 1433513 w 1871663"/>
              <a:gd name="connsiteY0" fmla="*/ 0 h 1609725"/>
              <a:gd name="connsiteX1" fmla="*/ 1504950 w 1871663"/>
              <a:gd name="connsiteY1" fmla="*/ 23813 h 1609725"/>
              <a:gd name="connsiteX2" fmla="*/ 1533525 w 1871663"/>
              <a:gd name="connsiteY2" fmla="*/ 61913 h 1609725"/>
              <a:gd name="connsiteX3" fmla="*/ 1552575 w 1871663"/>
              <a:gd name="connsiteY3" fmla="*/ 95250 h 1609725"/>
              <a:gd name="connsiteX4" fmla="*/ 1624013 w 1871663"/>
              <a:gd name="connsiteY4" fmla="*/ 95250 h 1609725"/>
              <a:gd name="connsiteX5" fmla="*/ 1676400 w 1871663"/>
              <a:gd name="connsiteY5" fmla="*/ 85725 h 1609725"/>
              <a:gd name="connsiteX6" fmla="*/ 1819275 w 1871663"/>
              <a:gd name="connsiteY6" fmla="*/ 161925 h 1609725"/>
              <a:gd name="connsiteX7" fmla="*/ 1871663 w 1871663"/>
              <a:gd name="connsiteY7" fmla="*/ 195263 h 1609725"/>
              <a:gd name="connsiteX8" fmla="*/ 1871663 w 1871663"/>
              <a:gd name="connsiteY8" fmla="*/ 195263 h 1609725"/>
              <a:gd name="connsiteX9" fmla="*/ 1781175 w 1871663"/>
              <a:gd name="connsiteY9" fmla="*/ 238125 h 1609725"/>
              <a:gd name="connsiteX10" fmla="*/ 1728788 w 1871663"/>
              <a:gd name="connsiteY10" fmla="*/ 261938 h 1609725"/>
              <a:gd name="connsiteX11" fmla="*/ 1795463 w 1871663"/>
              <a:gd name="connsiteY11" fmla="*/ 300038 h 1609725"/>
              <a:gd name="connsiteX12" fmla="*/ 1785938 w 1871663"/>
              <a:gd name="connsiteY12" fmla="*/ 328613 h 1609725"/>
              <a:gd name="connsiteX13" fmla="*/ 1733550 w 1871663"/>
              <a:gd name="connsiteY13" fmla="*/ 300038 h 1609725"/>
              <a:gd name="connsiteX14" fmla="*/ 1728788 w 1871663"/>
              <a:gd name="connsiteY14" fmla="*/ 323850 h 1609725"/>
              <a:gd name="connsiteX15" fmla="*/ 1738313 w 1871663"/>
              <a:gd name="connsiteY15" fmla="*/ 390525 h 1609725"/>
              <a:gd name="connsiteX16" fmla="*/ 1733550 w 1871663"/>
              <a:gd name="connsiteY16" fmla="*/ 438150 h 1609725"/>
              <a:gd name="connsiteX17" fmla="*/ 1733550 w 1871663"/>
              <a:gd name="connsiteY17" fmla="*/ 438150 h 1609725"/>
              <a:gd name="connsiteX18" fmla="*/ 1671638 w 1871663"/>
              <a:gd name="connsiteY18" fmla="*/ 509588 h 1609725"/>
              <a:gd name="connsiteX19" fmla="*/ 1652588 w 1871663"/>
              <a:gd name="connsiteY19" fmla="*/ 566738 h 1609725"/>
              <a:gd name="connsiteX20" fmla="*/ 1624013 w 1871663"/>
              <a:gd name="connsiteY20" fmla="*/ 604838 h 1609725"/>
              <a:gd name="connsiteX21" fmla="*/ 1562100 w 1871663"/>
              <a:gd name="connsiteY21" fmla="*/ 609600 h 1609725"/>
              <a:gd name="connsiteX22" fmla="*/ 1500188 w 1871663"/>
              <a:gd name="connsiteY22" fmla="*/ 633413 h 1609725"/>
              <a:gd name="connsiteX23" fmla="*/ 1443038 w 1871663"/>
              <a:gd name="connsiteY23" fmla="*/ 642938 h 1609725"/>
              <a:gd name="connsiteX24" fmla="*/ 1457325 w 1871663"/>
              <a:gd name="connsiteY24" fmla="*/ 676275 h 1609725"/>
              <a:gd name="connsiteX25" fmla="*/ 1423988 w 1871663"/>
              <a:gd name="connsiteY25" fmla="*/ 785813 h 1609725"/>
              <a:gd name="connsiteX26" fmla="*/ 1423988 w 1871663"/>
              <a:gd name="connsiteY26" fmla="*/ 785813 h 1609725"/>
              <a:gd name="connsiteX27" fmla="*/ 1300163 w 1871663"/>
              <a:gd name="connsiteY27" fmla="*/ 814388 h 1609725"/>
              <a:gd name="connsiteX28" fmla="*/ 1247775 w 1871663"/>
              <a:gd name="connsiteY28" fmla="*/ 738188 h 1609725"/>
              <a:gd name="connsiteX29" fmla="*/ 1109663 w 1871663"/>
              <a:gd name="connsiteY29" fmla="*/ 742950 h 1609725"/>
              <a:gd name="connsiteX30" fmla="*/ 1109663 w 1871663"/>
              <a:gd name="connsiteY30" fmla="*/ 800100 h 1609725"/>
              <a:gd name="connsiteX31" fmla="*/ 1128713 w 1871663"/>
              <a:gd name="connsiteY31" fmla="*/ 857250 h 1609725"/>
              <a:gd name="connsiteX32" fmla="*/ 1152525 w 1871663"/>
              <a:gd name="connsiteY32" fmla="*/ 923925 h 1609725"/>
              <a:gd name="connsiteX33" fmla="*/ 1157288 w 1871663"/>
              <a:gd name="connsiteY33" fmla="*/ 957263 h 1609725"/>
              <a:gd name="connsiteX34" fmla="*/ 1095375 w 1871663"/>
              <a:gd name="connsiteY34" fmla="*/ 985838 h 1609725"/>
              <a:gd name="connsiteX35" fmla="*/ 1057275 w 1871663"/>
              <a:gd name="connsiteY35" fmla="*/ 962025 h 1609725"/>
              <a:gd name="connsiteX36" fmla="*/ 1033463 w 1871663"/>
              <a:gd name="connsiteY36" fmla="*/ 971550 h 1609725"/>
              <a:gd name="connsiteX37" fmla="*/ 1000125 w 1871663"/>
              <a:gd name="connsiteY37" fmla="*/ 1014413 h 1609725"/>
              <a:gd name="connsiteX38" fmla="*/ 947738 w 1871663"/>
              <a:gd name="connsiteY38" fmla="*/ 1071563 h 1609725"/>
              <a:gd name="connsiteX39" fmla="*/ 928688 w 1871663"/>
              <a:gd name="connsiteY39" fmla="*/ 1166813 h 1609725"/>
              <a:gd name="connsiteX40" fmla="*/ 866775 w 1871663"/>
              <a:gd name="connsiteY40" fmla="*/ 1185863 h 1609725"/>
              <a:gd name="connsiteX41" fmla="*/ 814388 w 1871663"/>
              <a:gd name="connsiteY41" fmla="*/ 1185863 h 1609725"/>
              <a:gd name="connsiteX42" fmla="*/ 838200 w 1871663"/>
              <a:gd name="connsiteY42" fmla="*/ 1228725 h 1609725"/>
              <a:gd name="connsiteX43" fmla="*/ 795338 w 1871663"/>
              <a:gd name="connsiteY43" fmla="*/ 1243013 h 1609725"/>
              <a:gd name="connsiteX44" fmla="*/ 795338 w 1871663"/>
              <a:gd name="connsiteY44" fmla="*/ 1243013 h 1609725"/>
              <a:gd name="connsiteX45" fmla="*/ 738188 w 1871663"/>
              <a:gd name="connsiteY45" fmla="*/ 1228725 h 1609725"/>
              <a:gd name="connsiteX46" fmla="*/ 776288 w 1871663"/>
              <a:gd name="connsiteY46" fmla="*/ 1352550 h 1609725"/>
              <a:gd name="connsiteX47" fmla="*/ 795338 w 1871663"/>
              <a:gd name="connsiteY47" fmla="*/ 1414463 h 1609725"/>
              <a:gd name="connsiteX48" fmla="*/ 795338 w 1871663"/>
              <a:gd name="connsiteY48" fmla="*/ 1485900 h 1609725"/>
              <a:gd name="connsiteX49" fmla="*/ 752475 w 1871663"/>
              <a:gd name="connsiteY49" fmla="*/ 1500188 h 1609725"/>
              <a:gd name="connsiteX50" fmla="*/ 704850 w 1871663"/>
              <a:gd name="connsiteY50" fmla="*/ 1590675 h 1609725"/>
              <a:gd name="connsiteX51" fmla="*/ 614363 w 1871663"/>
              <a:gd name="connsiteY51" fmla="*/ 1566863 h 1609725"/>
              <a:gd name="connsiteX52" fmla="*/ 476250 w 1871663"/>
              <a:gd name="connsiteY52" fmla="*/ 1562100 h 1609725"/>
              <a:gd name="connsiteX53" fmla="*/ 447675 w 1871663"/>
              <a:gd name="connsiteY53" fmla="*/ 1543050 h 1609725"/>
              <a:gd name="connsiteX54" fmla="*/ 409575 w 1871663"/>
              <a:gd name="connsiteY54" fmla="*/ 1547813 h 1609725"/>
              <a:gd name="connsiteX55" fmla="*/ 390525 w 1871663"/>
              <a:gd name="connsiteY55" fmla="*/ 1585913 h 1609725"/>
              <a:gd name="connsiteX56" fmla="*/ 371475 w 1871663"/>
              <a:gd name="connsiteY56" fmla="*/ 1609725 h 1609725"/>
              <a:gd name="connsiteX57" fmla="*/ 257175 w 1871663"/>
              <a:gd name="connsiteY57" fmla="*/ 1595438 h 1609725"/>
              <a:gd name="connsiteX58" fmla="*/ 219075 w 1871663"/>
              <a:gd name="connsiteY58" fmla="*/ 1562100 h 1609725"/>
              <a:gd name="connsiteX59" fmla="*/ 209550 w 1871663"/>
              <a:gd name="connsiteY59" fmla="*/ 1509713 h 1609725"/>
              <a:gd name="connsiteX60" fmla="*/ 142875 w 1871663"/>
              <a:gd name="connsiteY60" fmla="*/ 1514475 h 1609725"/>
              <a:gd name="connsiteX61" fmla="*/ 100013 w 1871663"/>
              <a:gd name="connsiteY61" fmla="*/ 1462088 h 1609725"/>
              <a:gd name="connsiteX62" fmla="*/ 28575 w 1871663"/>
              <a:gd name="connsiteY62" fmla="*/ 1452563 h 1609725"/>
              <a:gd name="connsiteX63" fmla="*/ 28575 w 1871663"/>
              <a:gd name="connsiteY63" fmla="*/ 1452563 h 1609725"/>
              <a:gd name="connsiteX64" fmla="*/ 0 w 1871663"/>
              <a:gd name="connsiteY64" fmla="*/ 1376363 h 1609725"/>
              <a:gd name="connsiteX65" fmla="*/ 52388 w 1871663"/>
              <a:gd name="connsiteY65" fmla="*/ 1333500 h 1609725"/>
              <a:gd name="connsiteX66" fmla="*/ 119063 w 1871663"/>
              <a:gd name="connsiteY66" fmla="*/ 1309688 h 1609725"/>
              <a:gd name="connsiteX67" fmla="*/ 133350 w 1871663"/>
              <a:gd name="connsiteY67" fmla="*/ 1228725 h 1609725"/>
              <a:gd name="connsiteX68" fmla="*/ 157163 w 1871663"/>
              <a:gd name="connsiteY68" fmla="*/ 1219200 h 1609725"/>
              <a:gd name="connsiteX69" fmla="*/ 185738 w 1871663"/>
              <a:gd name="connsiteY69" fmla="*/ 1290638 h 1609725"/>
              <a:gd name="connsiteX70" fmla="*/ 209550 w 1871663"/>
              <a:gd name="connsiteY70" fmla="*/ 1304925 h 1609725"/>
              <a:gd name="connsiteX71" fmla="*/ 223838 w 1871663"/>
              <a:gd name="connsiteY71" fmla="*/ 1219200 h 1609725"/>
              <a:gd name="connsiteX72" fmla="*/ 328613 w 1871663"/>
              <a:gd name="connsiteY72" fmla="*/ 1219200 h 1609725"/>
              <a:gd name="connsiteX73" fmla="*/ 390525 w 1871663"/>
              <a:gd name="connsiteY73" fmla="*/ 1190625 h 1609725"/>
              <a:gd name="connsiteX74" fmla="*/ 390525 w 1871663"/>
              <a:gd name="connsiteY74" fmla="*/ 1143000 h 1609725"/>
              <a:gd name="connsiteX75" fmla="*/ 400050 w 1871663"/>
              <a:gd name="connsiteY75" fmla="*/ 985838 h 1609725"/>
              <a:gd name="connsiteX76" fmla="*/ 528638 w 1871663"/>
              <a:gd name="connsiteY76" fmla="*/ 938213 h 1609725"/>
              <a:gd name="connsiteX77" fmla="*/ 590550 w 1871663"/>
              <a:gd name="connsiteY77" fmla="*/ 976313 h 1609725"/>
              <a:gd name="connsiteX78" fmla="*/ 652463 w 1871663"/>
              <a:gd name="connsiteY78" fmla="*/ 1009650 h 1609725"/>
              <a:gd name="connsiteX79" fmla="*/ 690563 w 1871663"/>
              <a:gd name="connsiteY79" fmla="*/ 976313 h 1609725"/>
              <a:gd name="connsiteX80" fmla="*/ 704850 w 1871663"/>
              <a:gd name="connsiteY80" fmla="*/ 871538 h 1609725"/>
              <a:gd name="connsiteX81" fmla="*/ 695325 w 1871663"/>
              <a:gd name="connsiteY81" fmla="*/ 800100 h 1609725"/>
              <a:gd name="connsiteX82" fmla="*/ 695325 w 1871663"/>
              <a:gd name="connsiteY82" fmla="*/ 733425 h 1609725"/>
              <a:gd name="connsiteX83" fmla="*/ 719138 w 1871663"/>
              <a:gd name="connsiteY83" fmla="*/ 671513 h 1609725"/>
              <a:gd name="connsiteX84" fmla="*/ 728663 w 1871663"/>
              <a:gd name="connsiteY84" fmla="*/ 571500 h 1609725"/>
              <a:gd name="connsiteX85" fmla="*/ 728663 w 1871663"/>
              <a:gd name="connsiteY85" fmla="*/ 533400 h 1609725"/>
              <a:gd name="connsiteX86" fmla="*/ 828675 w 1871663"/>
              <a:gd name="connsiteY86" fmla="*/ 519113 h 1609725"/>
              <a:gd name="connsiteX87" fmla="*/ 947738 w 1871663"/>
              <a:gd name="connsiteY87" fmla="*/ 490538 h 1609725"/>
              <a:gd name="connsiteX88" fmla="*/ 1109663 w 1871663"/>
              <a:gd name="connsiteY88" fmla="*/ 466725 h 1609725"/>
              <a:gd name="connsiteX89" fmla="*/ 1162050 w 1871663"/>
              <a:gd name="connsiteY89" fmla="*/ 428625 h 1609725"/>
              <a:gd name="connsiteX90" fmla="*/ 1162050 w 1871663"/>
              <a:gd name="connsiteY90" fmla="*/ 390525 h 1609725"/>
              <a:gd name="connsiteX91" fmla="*/ 1162050 w 1871663"/>
              <a:gd name="connsiteY91" fmla="*/ 261938 h 1609725"/>
              <a:gd name="connsiteX92" fmla="*/ 1171575 w 1871663"/>
              <a:gd name="connsiteY92" fmla="*/ 152400 h 1609725"/>
              <a:gd name="connsiteX93" fmla="*/ 1209675 w 1871663"/>
              <a:gd name="connsiteY93" fmla="*/ 138113 h 1609725"/>
              <a:gd name="connsiteX94" fmla="*/ 1247775 w 1871663"/>
              <a:gd name="connsiteY94" fmla="*/ 166688 h 1609725"/>
              <a:gd name="connsiteX95" fmla="*/ 1314450 w 1871663"/>
              <a:gd name="connsiteY95" fmla="*/ 176213 h 1609725"/>
              <a:gd name="connsiteX96" fmla="*/ 1357313 w 1871663"/>
              <a:gd name="connsiteY96" fmla="*/ 161925 h 1609725"/>
              <a:gd name="connsiteX97" fmla="*/ 1376363 w 1871663"/>
              <a:gd name="connsiteY97" fmla="*/ 119063 h 1609725"/>
              <a:gd name="connsiteX98" fmla="*/ 1433513 w 1871663"/>
              <a:gd name="connsiteY98" fmla="*/ 0 h 160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871663" h="1609725">
                <a:moveTo>
                  <a:pt x="1433513" y="0"/>
                </a:moveTo>
                <a:lnTo>
                  <a:pt x="1504950" y="23813"/>
                </a:lnTo>
                <a:lnTo>
                  <a:pt x="1533525" y="61913"/>
                </a:lnTo>
                <a:lnTo>
                  <a:pt x="1552575" y="95250"/>
                </a:lnTo>
                <a:lnTo>
                  <a:pt x="1624013" y="95250"/>
                </a:lnTo>
                <a:lnTo>
                  <a:pt x="1676400" y="85725"/>
                </a:lnTo>
                <a:lnTo>
                  <a:pt x="1819275" y="161925"/>
                </a:lnTo>
                <a:lnTo>
                  <a:pt x="1871663" y="195263"/>
                </a:lnTo>
                <a:lnTo>
                  <a:pt x="1871663" y="195263"/>
                </a:lnTo>
                <a:lnTo>
                  <a:pt x="1781175" y="238125"/>
                </a:lnTo>
                <a:lnTo>
                  <a:pt x="1728788" y="261938"/>
                </a:lnTo>
                <a:lnTo>
                  <a:pt x="1795463" y="300038"/>
                </a:lnTo>
                <a:lnTo>
                  <a:pt x="1785938" y="328613"/>
                </a:lnTo>
                <a:lnTo>
                  <a:pt x="1733550" y="300038"/>
                </a:lnTo>
                <a:lnTo>
                  <a:pt x="1728788" y="323850"/>
                </a:lnTo>
                <a:lnTo>
                  <a:pt x="1738313" y="390525"/>
                </a:lnTo>
                <a:lnTo>
                  <a:pt x="1733550" y="438150"/>
                </a:lnTo>
                <a:lnTo>
                  <a:pt x="1733550" y="438150"/>
                </a:lnTo>
                <a:lnTo>
                  <a:pt x="1671638" y="509588"/>
                </a:lnTo>
                <a:lnTo>
                  <a:pt x="1652588" y="566738"/>
                </a:lnTo>
                <a:lnTo>
                  <a:pt x="1624013" y="604838"/>
                </a:lnTo>
                <a:lnTo>
                  <a:pt x="1562100" y="609600"/>
                </a:lnTo>
                <a:lnTo>
                  <a:pt x="1500188" y="633413"/>
                </a:lnTo>
                <a:lnTo>
                  <a:pt x="1443038" y="642938"/>
                </a:lnTo>
                <a:lnTo>
                  <a:pt x="1457325" y="676275"/>
                </a:lnTo>
                <a:lnTo>
                  <a:pt x="1423988" y="785813"/>
                </a:lnTo>
                <a:lnTo>
                  <a:pt x="1423988" y="785813"/>
                </a:lnTo>
                <a:lnTo>
                  <a:pt x="1300163" y="814388"/>
                </a:lnTo>
                <a:lnTo>
                  <a:pt x="1247775" y="738188"/>
                </a:lnTo>
                <a:lnTo>
                  <a:pt x="1109663" y="742950"/>
                </a:lnTo>
                <a:lnTo>
                  <a:pt x="1109663" y="800100"/>
                </a:lnTo>
                <a:lnTo>
                  <a:pt x="1128713" y="857250"/>
                </a:lnTo>
                <a:lnTo>
                  <a:pt x="1152525" y="923925"/>
                </a:lnTo>
                <a:lnTo>
                  <a:pt x="1157288" y="957263"/>
                </a:lnTo>
                <a:lnTo>
                  <a:pt x="1095375" y="985838"/>
                </a:lnTo>
                <a:lnTo>
                  <a:pt x="1057275" y="962025"/>
                </a:lnTo>
                <a:lnTo>
                  <a:pt x="1033463" y="971550"/>
                </a:lnTo>
                <a:lnTo>
                  <a:pt x="1000125" y="1014413"/>
                </a:lnTo>
                <a:lnTo>
                  <a:pt x="947738" y="1071563"/>
                </a:lnTo>
                <a:lnTo>
                  <a:pt x="928688" y="1166813"/>
                </a:lnTo>
                <a:lnTo>
                  <a:pt x="866775" y="1185863"/>
                </a:lnTo>
                <a:lnTo>
                  <a:pt x="814388" y="1185863"/>
                </a:lnTo>
                <a:lnTo>
                  <a:pt x="838200" y="1228725"/>
                </a:lnTo>
                <a:lnTo>
                  <a:pt x="795338" y="1243013"/>
                </a:lnTo>
                <a:lnTo>
                  <a:pt x="795338" y="1243013"/>
                </a:lnTo>
                <a:lnTo>
                  <a:pt x="738188" y="1228725"/>
                </a:lnTo>
                <a:lnTo>
                  <a:pt x="776288" y="1352550"/>
                </a:lnTo>
                <a:lnTo>
                  <a:pt x="795338" y="1414463"/>
                </a:lnTo>
                <a:lnTo>
                  <a:pt x="795338" y="1485900"/>
                </a:lnTo>
                <a:lnTo>
                  <a:pt x="752475" y="1500188"/>
                </a:lnTo>
                <a:lnTo>
                  <a:pt x="704850" y="1590675"/>
                </a:lnTo>
                <a:lnTo>
                  <a:pt x="614363" y="1566863"/>
                </a:lnTo>
                <a:lnTo>
                  <a:pt x="476250" y="1562100"/>
                </a:lnTo>
                <a:lnTo>
                  <a:pt x="447675" y="1543050"/>
                </a:lnTo>
                <a:lnTo>
                  <a:pt x="409575" y="1547813"/>
                </a:lnTo>
                <a:lnTo>
                  <a:pt x="390525" y="1585913"/>
                </a:lnTo>
                <a:lnTo>
                  <a:pt x="371475" y="1609725"/>
                </a:lnTo>
                <a:lnTo>
                  <a:pt x="257175" y="1595438"/>
                </a:lnTo>
                <a:lnTo>
                  <a:pt x="219075" y="1562100"/>
                </a:lnTo>
                <a:lnTo>
                  <a:pt x="209550" y="1509713"/>
                </a:lnTo>
                <a:lnTo>
                  <a:pt x="142875" y="1514475"/>
                </a:lnTo>
                <a:lnTo>
                  <a:pt x="100013" y="1462088"/>
                </a:lnTo>
                <a:lnTo>
                  <a:pt x="28575" y="1452563"/>
                </a:lnTo>
                <a:lnTo>
                  <a:pt x="28575" y="1452563"/>
                </a:lnTo>
                <a:lnTo>
                  <a:pt x="0" y="1376363"/>
                </a:lnTo>
                <a:lnTo>
                  <a:pt x="52388" y="1333500"/>
                </a:lnTo>
                <a:lnTo>
                  <a:pt x="119063" y="1309688"/>
                </a:lnTo>
                <a:lnTo>
                  <a:pt x="133350" y="1228725"/>
                </a:lnTo>
                <a:lnTo>
                  <a:pt x="157163" y="1219200"/>
                </a:lnTo>
                <a:lnTo>
                  <a:pt x="185738" y="1290638"/>
                </a:lnTo>
                <a:lnTo>
                  <a:pt x="209550" y="1304925"/>
                </a:lnTo>
                <a:lnTo>
                  <a:pt x="223838" y="1219200"/>
                </a:lnTo>
                <a:lnTo>
                  <a:pt x="328613" y="1219200"/>
                </a:lnTo>
                <a:lnTo>
                  <a:pt x="390525" y="1190625"/>
                </a:lnTo>
                <a:lnTo>
                  <a:pt x="390525" y="1143000"/>
                </a:lnTo>
                <a:lnTo>
                  <a:pt x="400050" y="985838"/>
                </a:lnTo>
                <a:lnTo>
                  <a:pt x="528638" y="938213"/>
                </a:lnTo>
                <a:lnTo>
                  <a:pt x="590550" y="976313"/>
                </a:lnTo>
                <a:lnTo>
                  <a:pt x="652463" y="1009650"/>
                </a:lnTo>
                <a:lnTo>
                  <a:pt x="690563" y="976313"/>
                </a:lnTo>
                <a:lnTo>
                  <a:pt x="704850" y="871538"/>
                </a:lnTo>
                <a:lnTo>
                  <a:pt x="695325" y="800100"/>
                </a:lnTo>
                <a:lnTo>
                  <a:pt x="695325" y="733425"/>
                </a:lnTo>
                <a:lnTo>
                  <a:pt x="719138" y="671513"/>
                </a:lnTo>
                <a:lnTo>
                  <a:pt x="728663" y="571500"/>
                </a:lnTo>
                <a:lnTo>
                  <a:pt x="728663" y="533400"/>
                </a:lnTo>
                <a:lnTo>
                  <a:pt x="828675" y="519113"/>
                </a:lnTo>
                <a:lnTo>
                  <a:pt x="947738" y="490538"/>
                </a:lnTo>
                <a:lnTo>
                  <a:pt x="1109663" y="466725"/>
                </a:lnTo>
                <a:lnTo>
                  <a:pt x="1162050" y="428625"/>
                </a:lnTo>
                <a:lnTo>
                  <a:pt x="1162050" y="390525"/>
                </a:lnTo>
                <a:lnTo>
                  <a:pt x="1162050" y="261938"/>
                </a:lnTo>
                <a:lnTo>
                  <a:pt x="1171575" y="152400"/>
                </a:lnTo>
                <a:lnTo>
                  <a:pt x="1209675" y="138113"/>
                </a:lnTo>
                <a:lnTo>
                  <a:pt x="1247775" y="166688"/>
                </a:lnTo>
                <a:lnTo>
                  <a:pt x="1314450" y="176213"/>
                </a:lnTo>
                <a:lnTo>
                  <a:pt x="1357313" y="161925"/>
                </a:lnTo>
                <a:lnTo>
                  <a:pt x="1376363" y="119063"/>
                </a:lnTo>
                <a:lnTo>
                  <a:pt x="1433513" y="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11" tIns="38208" rIns="76411" bIns="38208" anchor="ctr"/>
          <a:lstStyle/>
          <a:p>
            <a:pPr algn="ctr"/>
            <a:endParaRPr lang="ru-RU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77" name="Прямоугольник 276"/>
          <p:cNvSpPr/>
          <p:nvPr/>
        </p:nvSpPr>
        <p:spPr>
          <a:xfrm>
            <a:off x="1339320" y="2581216"/>
            <a:ext cx="115450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Зеленодольск</a:t>
            </a:r>
          </a:p>
        </p:txBody>
      </p:sp>
      <p:sp>
        <p:nvSpPr>
          <p:cNvPr id="278" name="Полилиния 277"/>
          <p:cNvSpPr/>
          <p:nvPr/>
        </p:nvSpPr>
        <p:spPr>
          <a:xfrm>
            <a:off x="728493" y="3459193"/>
            <a:ext cx="1239417" cy="744796"/>
          </a:xfrm>
          <a:custGeom>
            <a:avLst/>
            <a:gdLst>
              <a:gd name="connsiteX0" fmla="*/ 766763 w 1571625"/>
              <a:gd name="connsiteY0" fmla="*/ 4763 h 1004888"/>
              <a:gd name="connsiteX1" fmla="*/ 847725 w 1571625"/>
              <a:gd name="connsiteY1" fmla="*/ 28575 h 1004888"/>
              <a:gd name="connsiteX2" fmla="*/ 876300 w 1571625"/>
              <a:gd name="connsiteY2" fmla="*/ 71438 h 1004888"/>
              <a:gd name="connsiteX3" fmla="*/ 895350 w 1571625"/>
              <a:gd name="connsiteY3" fmla="*/ 85725 h 1004888"/>
              <a:gd name="connsiteX4" fmla="*/ 971550 w 1571625"/>
              <a:gd name="connsiteY4" fmla="*/ 100013 h 1004888"/>
              <a:gd name="connsiteX5" fmla="*/ 1009650 w 1571625"/>
              <a:gd name="connsiteY5" fmla="*/ 109538 h 1004888"/>
              <a:gd name="connsiteX6" fmla="*/ 1042988 w 1571625"/>
              <a:gd name="connsiteY6" fmla="*/ 52388 h 1004888"/>
              <a:gd name="connsiteX7" fmla="*/ 1047750 w 1571625"/>
              <a:gd name="connsiteY7" fmla="*/ 28575 h 1004888"/>
              <a:gd name="connsiteX8" fmla="*/ 1095375 w 1571625"/>
              <a:gd name="connsiteY8" fmla="*/ 38100 h 1004888"/>
              <a:gd name="connsiteX9" fmla="*/ 1152525 w 1571625"/>
              <a:gd name="connsiteY9" fmla="*/ 42863 h 1004888"/>
              <a:gd name="connsiteX10" fmla="*/ 1233488 w 1571625"/>
              <a:gd name="connsiteY10" fmla="*/ 47625 h 1004888"/>
              <a:gd name="connsiteX11" fmla="*/ 1309688 w 1571625"/>
              <a:gd name="connsiteY11" fmla="*/ 71438 h 1004888"/>
              <a:gd name="connsiteX12" fmla="*/ 1352550 w 1571625"/>
              <a:gd name="connsiteY12" fmla="*/ 19050 h 1004888"/>
              <a:gd name="connsiteX13" fmla="*/ 1390650 w 1571625"/>
              <a:gd name="connsiteY13" fmla="*/ 0 h 1004888"/>
              <a:gd name="connsiteX14" fmla="*/ 1423988 w 1571625"/>
              <a:gd name="connsiteY14" fmla="*/ 42863 h 1004888"/>
              <a:gd name="connsiteX15" fmla="*/ 1438275 w 1571625"/>
              <a:gd name="connsiteY15" fmla="*/ 80963 h 1004888"/>
              <a:gd name="connsiteX16" fmla="*/ 1471613 w 1571625"/>
              <a:gd name="connsiteY16" fmla="*/ 157163 h 1004888"/>
              <a:gd name="connsiteX17" fmla="*/ 1514475 w 1571625"/>
              <a:gd name="connsiteY17" fmla="*/ 209550 h 1004888"/>
              <a:gd name="connsiteX18" fmla="*/ 1514475 w 1571625"/>
              <a:gd name="connsiteY18" fmla="*/ 209550 h 1004888"/>
              <a:gd name="connsiteX19" fmla="*/ 1571625 w 1571625"/>
              <a:gd name="connsiteY19" fmla="*/ 266700 h 1004888"/>
              <a:gd name="connsiteX20" fmla="*/ 1566863 w 1571625"/>
              <a:gd name="connsiteY20" fmla="*/ 304800 h 1004888"/>
              <a:gd name="connsiteX21" fmla="*/ 1543050 w 1571625"/>
              <a:gd name="connsiteY21" fmla="*/ 319088 h 1004888"/>
              <a:gd name="connsiteX22" fmla="*/ 1490663 w 1571625"/>
              <a:gd name="connsiteY22" fmla="*/ 300038 h 1004888"/>
              <a:gd name="connsiteX23" fmla="*/ 1323975 w 1571625"/>
              <a:gd name="connsiteY23" fmla="*/ 333375 h 1004888"/>
              <a:gd name="connsiteX24" fmla="*/ 1314450 w 1571625"/>
              <a:gd name="connsiteY24" fmla="*/ 371475 h 1004888"/>
              <a:gd name="connsiteX25" fmla="*/ 1338263 w 1571625"/>
              <a:gd name="connsiteY25" fmla="*/ 485775 h 1004888"/>
              <a:gd name="connsiteX26" fmla="*/ 1357313 w 1571625"/>
              <a:gd name="connsiteY26" fmla="*/ 523875 h 1004888"/>
              <a:gd name="connsiteX27" fmla="*/ 1390650 w 1571625"/>
              <a:gd name="connsiteY27" fmla="*/ 547688 h 1004888"/>
              <a:gd name="connsiteX28" fmla="*/ 1400175 w 1571625"/>
              <a:gd name="connsiteY28" fmla="*/ 585788 h 1004888"/>
              <a:gd name="connsiteX29" fmla="*/ 1400175 w 1571625"/>
              <a:gd name="connsiteY29" fmla="*/ 585788 h 1004888"/>
              <a:gd name="connsiteX30" fmla="*/ 1357313 w 1571625"/>
              <a:gd name="connsiteY30" fmla="*/ 614363 h 1004888"/>
              <a:gd name="connsiteX31" fmla="*/ 1328738 w 1571625"/>
              <a:gd name="connsiteY31" fmla="*/ 595313 h 1004888"/>
              <a:gd name="connsiteX32" fmla="*/ 1285875 w 1571625"/>
              <a:gd name="connsiteY32" fmla="*/ 604838 h 1004888"/>
              <a:gd name="connsiteX33" fmla="*/ 1285875 w 1571625"/>
              <a:gd name="connsiteY33" fmla="*/ 633413 h 1004888"/>
              <a:gd name="connsiteX34" fmla="*/ 1257300 w 1571625"/>
              <a:gd name="connsiteY34" fmla="*/ 647700 h 1004888"/>
              <a:gd name="connsiteX35" fmla="*/ 1204913 w 1571625"/>
              <a:gd name="connsiteY35" fmla="*/ 690563 h 1004888"/>
              <a:gd name="connsiteX36" fmla="*/ 1204913 w 1571625"/>
              <a:gd name="connsiteY36" fmla="*/ 714375 h 1004888"/>
              <a:gd name="connsiteX37" fmla="*/ 1133475 w 1571625"/>
              <a:gd name="connsiteY37" fmla="*/ 704850 h 1004888"/>
              <a:gd name="connsiteX38" fmla="*/ 1033463 w 1571625"/>
              <a:gd name="connsiteY38" fmla="*/ 676275 h 1004888"/>
              <a:gd name="connsiteX39" fmla="*/ 1004888 w 1571625"/>
              <a:gd name="connsiteY39" fmla="*/ 723900 h 1004888"/>
              <a:gd name="connsiteX40" fmla="*/ 923925 w 1571625"/>
              <a:gd name="connsiteY40" fmla="*/ 728663 h 1004888"/>
              <a:gd name="connsiteX41" fmla="*/ 752475 w 1571625"/>
              <a:gd name="connsiteY41" fmla="*/ 757238 h 1004888"/>
              <a:gd name="connsiteX42" fmla="*/ 685800 w 1571625"/>
              <a:gd name="connsiteY42" fmla="*/ 781050 h 1004888"/>
              <a:gd name="connsiteX43" fmla="*/ 638175 w 1571625"/>
              <a:gd name="connsiteY43" fmla="*/ 785813 h 1004888"/>
              <a:gd name="connsiteX44" fmla="*/ 614363 w 1571625"/>
              <a:gd name="connsiteY44" fmla="*/ 814388 h 1004888"/>
              <a:gd name="connsiteX45" fmla="*/ 595313 w 1571625"/>
              <a:gd name="connsiteY45" fmla="*/ 871538 h 1004888"/>
              <a:gd name="connsiteX46" fmla="*/ 623888 w 1571625"/>
              <a:gd name="connsiteY46" fmla="*/ 900113 h 1004888"/>
              <a:gd name="connsiteX47" fmla="*/ 576263 w 1571625"/>
              <a:gd name="connsiteY47" fmla="*/ 804863 h 1004888"/>
              <a:gd name="connsiteX48" fmla="*/ 476250 w 1571625"/>
              <a:gd name="connsiteY48" fmla="*/ 781050 h 1004888"/>
              <a:gd name="connsiteX49" fmla="*/ 390525 w 1571625"/>
              <a:gd name="connsiteY49" fmla="*/ 738188 h 1004888"/>
              <a:gd name="connsiteX50" fmla="*/ 371475 w 1571625"/>
              <a:gd name="connsiteY50" fmla="*/ 766763 h 1004888"/>
              <a:gd name="connsiteX51" fmla="*/ 381000 w 1571625"/>
              <a:gd name="connsiteY51" fmla="*/ 852488 h 1004888"/>
              <a:gd name="connsiteX52" fmla="*/ 395288 w 1571625"/>
              <a:gd name="connsiteY52" fmla="*/ 909638 h 1004888"/>
              <a:gd name="connsiteX53" fmla="*/ 323850 w 1571625"/>
              <a:gd name="connsiteY53" fmla="*/ 904875 h 1004888"/>
              <a:gd name="connsiteX54" fmla="*/ 238125 w 1571625"/>
              <a:gd name="connsiteY54" fmla="*/ 842963 h 1004888"/>
              <a:gd name="connsiteX55" fmla="*/ 214313 w 1571625"/>
              <a:gd name="connsiteY55" fmla="*/ 900113 h 1004888"/>
              <a:gd name="connsiteX56" fmla="*/ 161925 w 1571625"/>
              <a:gd name="connsiteY56" fmla="*/ 938213 h 1004888"/>
              <a:gd name="connsiteX57" fmla="*/ 23813 w 1571625"/>
              <a:gd name="connsiteY57" fmla="*/ 1004888 h 1004888"/>
              <a:gd name="connsiteX58" fmla="*/ 33338 w 1571625"/>
              <a:gd name="connsiteY58" fmla="*/ 919163 h 1004888"/>
              <a:gd name="connsiteX59" fmla="*/ 57150 w 1571625"/>
              <a:gd name="connsiteY59" fmla="*/ 852488 h 1004888"/>
              <a:gd name="connsiteX60" fmla="*/ 52388 w 1571625"/>
              <a:gd name="connsiteY60" fmla="*/ 752475 h 1004888"/>
              <a:gd name="connsiteX61" fmla="*/ 14288 w 1571625"/>
              <a:gd name="connsiteY61" fmla="*/ 709613 h 1004888"/>
              <a:gd name="connsiteX62" fmla="*/ 14288 w 1571625"/>
              <a:gd name="connsiteY62" fmla="*/ 709613 h 1004888"/>
              <a:gd name="connsiteX63" fmla="*/ 0 w 1571625"/>
              <a:gd name="connsiteY63" fmla="*/ 652463 h 1004888"/>
              <a:gd name="connsiteX64" fmla="*/ 123825 w 1571625"/>
              <a:gd name="connsiteY64" fmla="*/ 623888 h 1004888"/>
              <a:gd name="connsiteX65" fmla="*/ 176213 w 1571625"/>
              <a:gd name="connsiteY65" fmla="*/ 642938 h 1004888"/>
              <a:gd name="connsiteX66" fmla="*/ 176213 w 1571625"/>
              <a:gd name="connsiteY66" fmla="*/ 642938 h 1004888"/>
              <a:gd name="connsiteX67" fmla="*/ 219075 w 1571625"/>
              <a:gd name="connsiteY67" fmla="*/ 671513 h 1004888"/>
              <a:gd name="connsiteX68" fmla="*/ 295275 w 1571625"/>
              <a:gd name="connsiteY68" fmla="*/ 600075 h 1004888"/>
              <a:gd name="connsiteX69" fmla="*/ 328613 w 1571625"/>
              <a:gd name="connsiteY69" fmla="*/ 566738 h 1004888"/>
              <a:gd name="connsiteX70" fmla="*/ 376238 w 1571625"/>
              <a:gd name="connsiteY70" fmla="*/ 538163 h 1004888"/>
              <a:gd name="connsiteX71" fmla="*/ 381000 w 1571625"/>
              <a:gd name="connsiteY71" fmla="*/ 485775 h 1004888"/>
              <a:gd name="connsiteX72" fmla="*/ 423863 w 1571625"/>
              <a:gd name="connsiteY72" fmla="*/ 457200 h 1004888"/>
              <a:gd name="connsiteX73" fmla="*/ 428625 w 1571625"/>
              <a:gd name="connsiteY73" fmla="*/ 400050 h 1004888"/>
              <a:gd name="connsiteX74" fmla="*/ 428625 w 1571625"/>
              <a:gd name="connsiteY74" fmla="*/ 361950 h 1004888"/>
              <a:gd name="connsiteX75" fmla="*/ 457200 w 1571625"/>
              <a:gd name="connsiteY75" fmla="*/ 323850 h 1004888"/>
              <a:gd name="connsiteX76" fmla="*/ 452438 w 1571625"/>
              <a:gd name="connsiteY76" fmla="*/ 266700 h 1004888"/>
              <a:gd name="connsiteX77" fmla="*/ 504825 w 1571625"/>
              <a:gd name="connsiteY77" fmla="*/ 228600 h 1004888"/>
              <a:gd name="connsiteX78" fmla="*/ 571500 w 1571625"/>
              <a:gd name="connsiteY78" fmla="*/ 157163 h 1004888"/>
              <a:gd name="connsiteX79" fmla="*/ 623888 w 1571625"/>
              <a:gd name="connsiteY79" fmla="*/ 185738 h 1004888"/>
              <a:gd name="connsiteX80" fmla="*/ 666750 w 1571625"/>
              <a:gd name="connsiteY80" fmla="*/ 190500 h 1004888"/>
              <a:gd name="connsiteX81" fmla="*/ 700088 w 1571625"/>
              <a:gd name="connsiteY81" fmla="*/ 176213 h 1004888"/>
              <a:gd name="connsiteX82" fmla="*/ 752475 w 1571625"/>
              <a:gd name="connsiteY82" fmla="*/ 157163 h 1004888"/>
              <a:gd name="connsiteX83" fmla="*/ 819150 w 1571625"/>
              <a:gd name="connsiteY83" fmla="*/ 166688 h 1004888"/>
              <a:gd name="connsiteX84" fmla="*/ 833438 w 1571625"/>
              <a:gd name="connsiteY84" fmla="*/ 109538 h 1004888"/>
              <a:gd name="connsiteX85" fmla="*/ 795338 w 1571625"/>
              <a:gd name="connsiteY85" fmla="*/ 47625 h 1004888"/>
              <a:gd name="connsiteX86" fmla="*/ 766763 w 1571625"/>
              <a:gd name="connsiteY86" fmla="*/ 4763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571625" h="1004888">
                <a:moveTo>
                  <a:pt x="766763" y="4763"/>
                </a:moveTo>
                <a:lnTo>
                  <a:pt x="847725" y="28575"/>
                </a:lnTo>
                <a:lnTo>
                  <a:pt x="876300" y="71438"/>
                </a:lnTo>
                <a:lnTo>
                  <a:pt x="895350" y="85725"/>
                </a:lnTo>
                <a:lnTo>
                  <a:pt x="971550" y="100013"/>
                </a:lnTo>
                <a:lnTo>
                  <a:pt x="1009650" y="109538"/>
                </a:lnTo>
                <a:lnTo>
                  <a:pt x="1042988" y="52388"/>
                </a:lnTo>
                <a:lnTo>
                  <a:pt x="1047750" y="28575"/>
                </a:lnTo>
                <a:lnTo>
                  <a:pt x="1095375" y="38100"/>
                </a:lnTo>
                <a:lnTo>
                  <a:pt x="1152525" y="42863"/>
                </a:lnTo>
                <a:lnTo>
                  <a:pt x="1233488" y="47625"/>
                </a:lnTo>
                <a:lnTo>
                  <a:pt x="1309688" y="71438"/>
                </a:lnTo>
                <a:lnTo>
                  <a:pt x="1352550" y="19050"/>
                </a:lnTo>
                <a:lnTo>
                  <a:pt x="1390650" y="0"/>
                </a:lnTo>
                <a:lnTo>
                  <a:pt x="1423988" y="42863"/>
                </a:lnTo>
                <a:lnTo>
                  <a:pt x="1438275" y="80963"/>
                </a:lnTo>
                <a:lnTo>
                  <a:pt x="1471613" y="157163"/>
                </a:lnTo>
                <a:lnTo>
                  <a:pt x="1514475" y="209550"/>
                </a:lnTo>
                <a:lnTo>
                  <a:pt x="1514475" y="209550"/>
                </a:lnTo>
                <a:lnTo>
                  <a:pt x="1571625" y="266700"/>
                </a:lnTo>
                <a:lnTo>
                  <a:pt x="1566863" y="304800"/>
                </a:lnTo>
                <a:lnTo>
                  <a:pt x="1543050" y="319088"/>
                </a:lnTo>
                <a:lnTo>
                  <a:pt x="1490663" y="300038"/>
                </a:lnTo>
                <a:lnTo>
                  <a:pt x="1323975" y="333375"/>
                </a:lnTo>
                <a:lnTo>
                  <a:pt x="1314450" y="371475"/>
                </a:lnTo>
                <a:lnTo>
                  <a:pt x="1338263" y="485775"/>
                </a:lnTo>
                <a:lnTo>
                  <a:pt x="1357313" y="523875"/>
                </a:lnTo>
                <a:lnTo>
                  <a:pt x="1390650" y="547688"/>
                </a:lnTo>
                <a:lnTo>
                  <a:pt x="1400175" y="585788"/>
                </a:lnTo>
                <a:lnTo>
                  <a:pt x="1400175" y="585788"/>
                </a:lnTo>
                <a:lnTo>
                  <a:pt x="1357313" y="614363"/>
                </a:lnTo>
                <a:lnTo>
                  <a:pt x="1328738" y="595313"/>
                </a:lnTo>
                <a:lnTo>
                  <a:pt x="1285875" y="604838"/>
                </a:lnTo>
                <a:lnTo>
                  <a:pt x="1285875" y="633413"/>
                </a:lnTo>
                <a:lnTo>
                  <a:pt x="1257300" y="647700"/>
                </a:lnTo>
                <a:lnTo>
                  <a:pt x="1204913" y="690563"/>
                </a:lnTo>
                <a:lnTo>
                  <a:pt x="1204913" y="714375"/>
                </a:lnTo>
                <a:lnTo>
                  <a:pt x="1133475" y="704850"/>
                </a:lnTo>
                <a:lnTo>
                  <a:pt x="1033463" y="676275"/>
                </a:lnTo>
                <a:lnTo>
                  <a:pt x="1004888" y="723900"/>
                </a:lnTo>
                <a:lnTo>
                  <a:pt x="923925" y="728663"/>
                </a:lnTo>
                <a:lnTo>
                  <a:pt x="752475" y="757238"/>
                </a:lnTo>
                <a:lnTo>
                  <a:pt x="685800" y="781050"/>
                </a:lnTo>
                <a:lnTo>
                  <a:pt x="638175" y="785813"/>
                </a:lnTo>
                <a:lnTo>
                  <a:pt x="614363" y="814388"/>
                </a:lnTo>
                <a:lnTo>
                  <a:pt x="595313" y="871538"/>
                </a:lnTo>
                <a:lnTo>
                  <a:pt x="623888" y="900113"/>
                </a:lnTo>
                <a:lnTo>
                  <a:pt x="576263" y="804863"/>
                </a:lnTo>
                <a:lnTo>
                  <a:pt x="476250" y="781050"/>
                </a:lnTo>
                <a:lnTo>
                  <a:pt x="390525" y="738188"/>
                </a:lnTo>
                <a:lnTo>
                  <a:pt x="371475" y="766763"/>
                </a:lnTo>
                <a:lnTo>
                  <a:pt x="381000" y="852488"/>
                </a:lnTo>
                <a:lnTo>
                  <a:pt x="395288" y="909638"/>
                </a:lnTo>
                <a:lnTo>
                  <a:pt x="323850" y="904875"/>
                </a:lnTo>
                <a:lnTo>
                  <a:pt x="238125" y="842963"/>
                </a:lnTo>
                <a:lnTo>
                  <a:pt x="214313" y="900113"/>
                </a:lnTo>
                <a:lnTo>
                  <a:pt x="161925" y="938213"/>
                </a:lnTo>
                <a:lnTo>
                  <a:pt x="23813" y="1004888"/>
                </a:lnTo>
                <a:lnTo>
                  <a:pt x="33338" y="919163"/>
                </a:lnTo>
                <a:lnTo>
                  <a:pt x="57150" y="852488"/>
                </a:lnTo>
                <a:lnTo>
                  <a:pt x="52388" y="752475"/>
                </a:lnTo>
                <a:lnTo>
                  <a:pt x="14288" y="709613"/>
                </a:lnTo>
                <a:lnTo>
                  <a:pt x="14288" y="709613"/>
                </a:lnTo>
                <a:lnTo>
                  <a:pt x="0" y="652463"/>
                </a:lnTo>
                <a:lnTo>
                  <a:pt x="123825" y="623888"/>
                </a:lnTo>
                <a:lnTo>
                  <a:pt x="176213" y="642938"/>
                </a:lnTo>
                <a:lnTo>
                  <a:pt x="176213" y="642938"/>
                </a:lnTo>
                <a:lnTo>
                  <a:pt x="219075" y="671513"/>
                </a:lnTo>
                <a:lnTo>
                  <a:pt x="295275" y="600075"/>
                </a:lnTo>
                <a:lnTo>
                  <a:pt x="328613" y="566738"/>
                </a:lnTo>
                <a:lnTo>
                  <a:pt x="376238" y="538163"/>
                </a:lnTo>
                <a:lnTo>
                  <a:pt x="381000" y="485775"/>
                </a:lnTo>
                <a:lnTo>
                  <a:pt x="423863" y="457200"/>
                </a:lnTo>
                <a:lnTo>
                  <a:pt x="428625" y="400050"/>
                </a:lnTo>
                <a:lnTo>
                  <a:pt x="428625" y="361950"/>
                </a:lnTo>
                <a:lnTo>
                  <a:pt x="457200" y="323850"/>
                </a:lnTo>
                <a:lnTo>
                  <a:pt x="452438" y="266700"/>
                </a:lnTo>
                <a:lnTo>
                  <a:pt x="504825" y="228600"/>
                </a:lnTo>
                <a:lnTo>
                  <a:pt x="571500" y="157163"/>
                </a:lnTo>
                <a:lnTo>
                  <a:pt x="623888" y="185738"/>
                </a:lnTo>
                <a:lnTo>
                  <a:pt x="666750" y="190500"/>
                </a:lnTo>
                <a:lnTo>
                  <a:pt x="700088" y="176213"/>
                </a:lnTo>
                <a:lnTo>
                  <a:pt x="752475" y="157163"/>
                </a:lnTo>
                <a:lnTo>
                  <a:pt x="819150" y="166688"/>
                </a:lnTo>
                <a:lnTo>
                  <a:pt x="833438" y="109538"/>
                </a:lnTo>
                <a:lnTo>
                  <a:pt x="795338" y="47625"/>
                </a:lnTo>
                <a:lnTo>
                  <a:pt x="766763" y="4763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79" name="Полилиния 278"/>
          <p:cNvSpPr/>
          <p:nvPr/>
        </p:nvSpPr>
        <p:spPr>
          <a:xfrm>
            <a:off x="1355690" y="4235487"/>
            <a:ext cx="1205616" cy="1171909"/>
          </a:xfrm>
          <a:custGeom>
            <a:avLst/>
            <a:gdLst>
              <a:gd name="connsiteX0" fmla="*/ 976312 w 1528762"/>
              <a:gd name="connsiteY0" fmla="*/ 23813 h 1581150"/>
              <a:gd name="connsiteX1" fmla="*/ 1042987 w 1528762"/>
              <a:gd name="connsiteY1" fmla="*/ 9525 h 1581150"/>
              <a:gd name="connsiteX2" fmla="*/ 1104900 w 1528762"/>
              <a:gd name="connsiteY2" fmla="*/ 38100 h 1581150"/>
              <a:gd name="connsiteX3" fmla="*/ 1143000 w 1528762"/>
              <a:gd name="connsiteY3" fmla="*/ 57150 h 1581150"/>
              <a:gd name="connsiteX4" fmla="*/ 1162050 w 1528762"/>
              <a:gd name="connsiteY4" fmla="*/ 71438 h 1581150"/>
              <a:gd name="connsiteX5" fmla="*/ 1162050 w 1528762"/>
              <a:gd name="connsiteY5" fmla="*/ 71438 h 1581150"/>
              <a:gd name="connsiteX6" fmla="*/ 1157287 w 1528762"/>
              <a:gd name="connsiteY6" fmla="*/ 0 h 1581150"/>
              <a:gd name="connsiteX7" fmla="*/ 1271587 w 1528762"/>
              <a:gd name="connsiteY7" fmla="*/ 9525 h 1581150"/>
              <a:gd name="connsiteX8" fmla="*/ 1295400 w 1528762"/>
              <a:gd name="connsiteY8" fmla="*/ 57150 h 1581150"/>
              <a:gd name="connsiteX9" fmla="*/ 1309687 w 1528762"/>
              <a:gd name="connsiteY9" fmla="*/ 85725 h 1581150"/>
              <a:gd name="connsiteX10" fmla="*/ 1343025 w 1528762"/>
              <a:gd name="connsiteY10" fmla="*/ 85725 h 1581150"/>
              <a:gd name="connsiteX11" fmla="*/ 1366837 w 1528762"/>
              <a:gd name="connsiteY11" fmla="*/ 71438 h 1581150"/>
              <a:gd name="connsiteX12" fmla="*/ 1352550 w 1528762"/>
              <a:gd name="connsiteY12" fmla="*/ 104775 h 1581150"/>
              <a:gd name="connsiteX13" fmla="*/ 1304925 w 1528762"/>
              <a:gd name="connsiteY13" fmla="*/ 123825 h 1581150"/>
              <a:gd name="connsiteX14" fmla="*/ 1233487 w 1528762"/>
              <a:gd name="connsiteY14" fmla="*/ 109538 h 1581150"/>
              <a:gd name="connsiteX15" fmla="*/ 1171575 w 1528762"/>
              <a:gd name="connsiteY15" fmla="*/ 123825 h 1581150"/>
              <a:gd name="connsiteX16" fmla="*/ 1204912 w 1528762"/>
              <a:gd name="connsiteY16" fmla="*/ 142875 h 1581150"/>
              <a:gd name="connsiteX17" fmla="*/ 1209675 w 1528762"/>
              <a:gd name="connsiteY17" fmla="*/ 190500 h 1581150"/>
              <a:gd name="connsiteX18" fmla="*/ 1233487 w 1528762"/>
              <a:gd name="connsiteY18" fmla="*/ 176213 h 1581150"/>
              <a:gd name="connsiteX19" fmla="*/ 1252537 w 1528762"/>
              <a:gd name="connsiteY19" fmla="*/ 133350 h 1581150"/>
              <a:gd name="connsiteX20" fmla="*/ 1419225 w 1528762"/>
              <a:gd name="connsiteY20" fmla="*/ 166688 h 1581150"/>
              <a:gd name="connsiteX21" fmla="*/ 1443037 w 1528762"/>
              <a:gd name="connsiteY21" fmla="*/ 238125 h 1581150"/>
              <a:gd name="connsiteX22" fmla="*/ 1519237 w 1528762"/>
              <a:gd name="connsiteY22" fmla="*/ 238125 h 1581150"/>
              <a:gd name="connsiteX23" fmla="*/ 1528762 w 1528762"/>
              <a:gd name="connsiteY23" fmla="*/ 271463 h 1581150"/>
              <a:gd name="connsiteX24" fmla="*/ 1438275 w 1528762"/>
              <a:gd name="connsiteY24" fmla="*/ 271463 h 1581150"/>
              <a:gd name="connsiteX25" fmla="*/ 1381125 w 1528762"/>
              <a:gd name="connsiteY25" fmla="*/ 300038 h 1581150"/>
              <a:gd name="connsiteX26" fmla="*/ 1252537 w 1528762"/>
              <a:gd name="connsiteY26" fmla="*/ 357188 h 1581150"/>
              <a:gd name="connsiteX27" fmla="*/ 1238250 w 1528762"/>
              <a:gd name="connsiteY27" fmla="*/ 442913 h 1581150"/>
              <a:gd name="connsiteX28" fmla="*/ 1238250 w 1528762"/>
              <a:gd name="connsiteY28" fmla="*/ 442913 h 1581150"/>
              <a:gd name="connsiteX29" fmla="*/ 1281112 w 1528762"/>
              <a:gd name="connsiteY29" fmla="*/ 461963 h 1581150"/>
              <a:gd name="connsiteX30" fmla="*/ 1233487 w 1528762"/>
              <a:gd name="connsiteY30" fmla="*/ 661988 h 1581150"/>
              <a:gd name="connsiteX31" fmla="*/ 1262062 w 1528762"/>
              <a:gd name="connsiteY31" fmla="*/ 752475 h 1581150"/>
              <a:gd name="connsiteX32" fmla="*/ 1285875 w 1528762"/>
              <a:gd name="connsiteY32" fmla="*/ 823913 h 1581150"/>
              <a:gd name="connsiteX33" fmla="*/ 1285875 w 1528762"/>
              <a:gd name="connsiteY33" fmla="*/ 885825 h 1581150"/>
              <a:gd name="connsiteX34" fmla="*/ 1271587 w 1528762"/>
              <a:gd name="connsiteY34" fmla="*/ 985838 h 1581150"/>
              <a:gd name="connsiteX35" fmla="*/ 1447800 w 1528762"/>
              <a:gd name="connsiteY35" fmla="*/ 981075 h 1581150"/>
              <a:gd name="connsiteX36" fmla="*/ 1500187 w 1528762"/>
              <a:gd name="connsiteY36" fmla="*/ 1052513 h 1581150"/>
              <a:gd name="connsiteX37" fmla="*/ 1509712 w 1528762"/>
              <a:gd name="connsiteY37" fmla="*/ 1095375 h 1581150"/>
              <a:gd name="connsiteX38" fmla="*/ 1323975 w 1528762"/>
              <a:gd name="connsiteY38" fmla="*/ 1090613 h 1581150"/>
              <a:gd name="connsiteX39" fmla="*/ 1323975 w 1528762"/>
              <a:gd name="connsiteY39" fmla="*/ 1152525 h 1581150"/>
              <a:gd name="connsiteX40" fmla="*/ 1328737 w 1528762"/>
              <a:gd name="connsiteY40" fmla="*/ 1533525 h 1581150"/>
              <a:gd name="connsiteX41" fmla="*/ 628650 w 1528762"/>
              <a:gd name="connsiteY41" fmla="*/ 1581150 h 1581150"/>
              <a:gd name="connsiteX42" fmla="*/ 514350 w 1528762"/>
              <a:gd name="connsiteY42" fmla="*/ 1466850 h 1581150"/>
              <a:gd name="connsiteX43" fmla="*/ 428625 w 1528762"/>
              <a:gd name="connsiteY43" fmla="*/ 1447800 h 1581150"/>
              <a:gd name="connsiteX44" fmla="*/ 404812 w 1528762"/>
              <a:gd name="connsiteY44" fmla="*/ 1376363 h 1581150"/>
              <a:gd name="connsiteX45" fmla="*/ 333375 w 1528762"/>
              <a:gd name="connsiteY45" fmla="*/ 1366838 h 1581150"/>
              <a:gd name="connsiteX46" fmla="*/ 304800 w 1528762"/>
              <a:gd name="connsiteY46" fmla="*/ 1433513 h 1581150"/>
              <a:gd name="connsiteX47" fmla="*/ 280987 w 1528762"/>
              <a:gd name="connsiteY47" fmla="*/ 1476375 h 1581150"/>
              <a:gd name="connsiteX48" fmla="*/ 190500 w 1528762"/>
              <a:gd name="connsiteY48" fmla="*/ 1333500 h 1581150"/>
              <a:gd name="connsiteX49" fmla="*/ 166687 w 1528762"/>
              <a:gd name="connsiteY49" fmla="*/ 1300163 h 1581150"/>
              <a:gd name="connsiteX50" fmla="*/ 57150 w 1528762"/>
              <a:gd name="connsiteY50" fmla="*/ 1290638 h 1581150"/>
              <a:gd name="connsiteX51" fmla="*/ 0 w 1528762"/>
              <a:gd name="connsiteY51" fmla="*/ 1243013 h 1581150"/>
              <a:gd name="connsiteX52" fmla="*/ 138112 w 1528762"/>
              <a:gd name="connsiteY52" fmla="*/ 1238250 h 1581150"/>
              <a:gd name="connsiteX53" fmla="*/ 200025 w 1528762"/>
              <a:gd name="connsiteY53" fmla="*/ 1262063 h 1581150"/>
              <a:gd name="connsiteX54" fmla="*/ 328612 w 1528762"/>
              <a:gd name="connsiteY54" fmla="*/ 1228725 h 1581150"/>
              <a:gd name="connsiteX55" fmla="*/ 376237 w 1528762"/>
              <a:gd name="connsiteY55" fmla="*/ 1171575 h 1581150"/>
              <a:gd name="connsiteX56" fmla="*/ 461962 w 1528762"/>
              <a:gd name="connsiteY56" fmla="*/ 1095375 h 1581150"/>
              <a:gd name="connsiteX57" fmla="*/ 504825 w 1528762"/>
              <a:gd name="connsiteY57" fmla="*/ 1047750 h 1581150"/>
              <a:gd name="connsiteX58" fmla="*/ 523875 w 1528762"/>
              <a:gd name="connsiteY58" fmla="*/ 995363 h 1581150"/>
              <a:gd name="connsiteX59" fmla="*/ 581025 w 1528762"/>
              <a:gd name="connsiteY59" fmla="*/ 947738 h 1581150"/>
              <a:gd name="connsiteX60" fmla="*/ 785812 w 1528762"/>
              <a:gd name="connsiteY60" fmla="*/ 900113 h 1581150"/>
              <a:gd name="connsiteX61" fmla="*/ 785812 w 1528762"/>
              <a:gd name="connsiteY61" fmla="*/ 733425 h 1581150"/>
              <a:gd name="connsiteX62" fmla="*/ 785812 w 1528762"/>
              <a:gd name="connsiteY62" fmla="*/ 733425 h 1581150"/>
              <a:gd name="connsiteX63" fmla="*/ 709612 w 1528762"/>
              <a:gd name="connsiteY63" fmla="*/ 690563 h 1581150"/>
              <a:gd name="connsiteX64" fmla="*/ 671512 w 1528762"/>
              <a:gd name="connsiteY64" fmla="*/ 647700 h 1581150"/>
              <a:gd name="connsiteX65" fmla="*/ 633412 w 1528762"/>
              <a:gd name="connsiteY65" fmla="*/ 647700 h 1581150"/>
              <a:gd name="connsiteX66" fmla="*/ 638175 w 1528762"/>
              <a:gd name="connsiteY66" fmla="*/ 685800 h 1581150"/>
              <a:gd name="connsiteX67" fmla="*/ 633412 w 1528762"/>
              <a:gd name="connsiteY67" fmla="*/ 714375 h 1581150"/>
              <a:gd name="connsiteX68" fmla="*/ 604837 w 1528762"/>
              <a:gd name="connsiteY68" fmla="*/ 723900 h 1581150"/>
              <a:gd name="connsiteX69" fmla="*/ 542925 w 1528762"/>
              <a:gd name="connsiteY69" fmla="*/ 704850 h 1581150"/>
              <a:gd name="connsiteX70" fmla="*/ 542925 w 1528762"/>
              <a:gd name="connsiteY70" fmla="*/ 704850 h 1581150"/>
              <a:gd name="connsiteX71" fmla="*/ 500062 w 1528762"/>
              <a:gd name="connsiteY71" fmla="*/ 647700 h 1581150"/>
              <a:gd name="connsiteX72" fmla="*/ 485775 w 1528762"/>
              <a:gd name="connsiteY72" fmla="*/ 581025 h 1581150"/>
              <a:gd name="connsiteX73" fmla="*/ 542925 w 1528762"/>
              <a:gd name="connsiteY73" fmla="*/ 547688 h 1581150"/>
              <a:gd name="connsiteX74" fmla="*/ 590550 w 1528762"/>
              <a:gd name="connsiteY74" fmla="*/ 528638 h 1581150"/>
              <a:gd name="connsiteX75" fmla="*/ 623887 w 1528762"/>
              <a:gd name="connsiteY75" fmla="*/ 414338 h 1581150"/>
              <a:gd name="connsiteX76" fmla="*/ 657225 w 1528762"/>
              <a:gd name="connsiteY76" fmla="*/ 414338 h 1581150"/>
              <a:gd name="connsiteX77" fmla="*/ 676275 w 1528762"/>
              <a:gd name="connsiteY77" fmla="*/ 409575 h 1581150"/>
              <a:gd name="connsiteX78" fmla="*/ 642937 w 1528762"/>
              <a:gd name="connsiteY78" fmla="*/ 309563 h 1581150"/>
              <a:gd name="connsiteX79" fmla="*/ 604837 w 1528762"/>
              <a:gd name="connsiteY79" fmla="*/ 285750 h 1581150"/>
              <a:gd name="connsiteX80" fmla="*/ 590550 w 1528762"/>
              <a:gd name="connsiteY80" fmla="*/ 266700 h 1581150"/>
              <a:gd name="connsiteX81" fmla="*/ 619125 w 1528762"/>
              <a:gd name="connsiteY81" fmla="*/ 228600 h 1581150"/>
              <a:gd name="connsiteX82" fmla="*/ 676275 w 1528762"/>
              <a:gd name="connsiteY82" fmla="*/ 214313 h 1581150"/>
              <a:gd name="connsiteX83" fmla="*/ 871537 w 1528762"/>
              <a:gd name="connsiteY83" fmla="*/ 109538 h 1581150"/>
              <a:gd name="connsiteX84" fmla="*/ 881062 w 1528762"/>
              <a:gd name="connsiteY84" fmla="*/ 80963 h 1581150"/>
              <a:gd name="connsiteX85" fmla="*/ 871537 w 1528762"/>
              <a:gd name="connsiteY85" fmla="*/ 57150 h 1581150"/>
              <a:gd name="connsiteX86" fmla="*/ 909637 w 1528762"/>
              <a:gd name="connsiteY86" fmla="*/ 66675 h 1581150"/>
              <a:gd name="connsiteX87" fmla="*/ 976312 w 1528762"/>
              <a:gd name="connsiteY87" fmla="*/ 23813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528762" h="1581150">
                <a:moveTo>
                  <a:pt x="976312" y="23813"/>
                </a:moveTo>
                <a:lnTo>
                  <a:pt x="1042987" y="9525"/>
                </a:lnTo>
                <a:lnTo>
                  <a:pt x="1104900" y="38100"/>
                </a:lnTo>
                <a:lnTo>
                  <a:pt x="1143000" y="57150"/>
                </a:lnTo>
                <a:lnTo>
                  <a:pt x="1162050" y="71438"/>
                </a:lnTo>
                <a:lnTo>
                  <a:pt x="1162050" y="71438"/>
                </a:lnTo>
                <a:lnTo>
                  <a:pt x="1157287" y="0"/>
                </a:lnTo>
                <a:lnTo>
                  <a:pt x="1271587" y="9525"/>
                </a:lnTo>
                <a:lnTo>
                  <a:pt x="1295400" y="57150"/>
                </a:lnTo>
                <a:lnTo>
                  <a:pt x="1309687" y="85725"/>
                </a:lnTo>
                <a:lnTo>
                  <a:pt x="1343025" y="85725"/>
                </a:lnTo>
                <a:lnTo>
                  <a:pt x="1366837" y="71438"/>
                </a:lnTo>
                <a:lnTo>
                  <a:pt x="1352550" y="104775"/>
                </a:lnTo>
                <a:lnTo>
                  <a:pt x="1304925" y="123825"/>
                </a:lnTo>
                <a:lnTo>
                  <a:pt x="1233487" y="109538"/>
                </a:lnTo>
                <a:lnTo>
                  <a:pt x="1171575" y="123825"/>
                </a:lnTo>
                <a:lnTo>
                  <a:pt x="1204912" y="142875"/>
                </a:lnTo>
                <a:lnTo>
                  <a:pt x="1209675" y="190500"/>
                </a:lnTo>
                <a:lnTo>
                  <a:pt x="1233487" y="176213"/>
                </a:lnTo>
                <a:lnTo>
                  <a:pt x="1252537" y="133350"/>
                </a:lnTo>
                <a:lnTo>
                  <a:pt x="1419225" y="166688"/>
                </a:lnTo>
                <a:lnTo>
                  <a:pt x="1443037" y="238125"/>
                </a:lnTo>
                <a:lnTo>
                  <a:pt x="1519237" y="238125"/>
                </a:lnTo>
                <a:lnTo>
                  <a:pt x="1528762" y="271463"/>
                </a:lnTo>
                <a:lnTo>
                  <a:pt x="1438275" y="271463"/>
                </a:lnTo>
                <a:lnTo>
                  <a:pt x="1381125" y="300038"/>
                </a:lnTo>
                <a:lnTo>
                  <a:pt x="1252537" y="357188"/>
                </a:lnTo>
                <a:lnTo>
                  <a:pt x="1238250" y="442913"/>
                </a:lnTo>
                <a:lnTo>
                  <a:pt x="1238250" y="442913"/>
                </a:lnTo>
                <a:lnTo>
                  <a:pt x="1281112" y="461963"/>
                </a:lnTo>
                <a:lnTo>
                  <a:pt x="1233487" y="661988"/>
                </a:lnTo>
                <a:lnTo>
                  <a:pt x="1262062" y="752475"/>
                </a:lnTo>
                <a:lnTo>
                  <a:pt x="1285875" y="823913"/>
                </a:lnTo>
                <a:lnTo>
                  <a:pt x="1285875" y="885825"/>
                </a:lnTo>
                <a:lnTo>
                  <a:pt x="1271587" y="985838"/>
                </a:lnTo>
                <a:lnTo>
                  <a:pt x="1447800" y="981075"/>
                </a:lnTo>
                <a:lnTo>
                  <a:pt x="1500187" y="1052513"/>
                </a:lnTo>
                <a:lnTo>
                  <a:pt x="1509712" y="1095375"/>
                </a:lnTo>
                <a:lnTo>
                  <a:pt x="1323975" y="1090613"/>
                </a:lnTo>
                <a:lnTo>
                  <a:pt x="1323975" y="1152525"/>
                </a:lnTo>
                <a:cubicBezTo>
                  <a:pt x="1325562" y="1279525"/>
                  <a:pt x="1327150" y="1406525"/>
                  <a:pt x="1328737" y="1533525"/>
                </a:cubicBezTo>
                <a:lnTo>
                  <a:pt x="628650" y="1581150"/>
                </a:lnTo>
                <a:lnTo>
                  <a:pt x="514350" y="1466850"/>
                </a:lnTo>
                <a:lnTo>
                  <a:pt x="428625" y="1447800"/>
                </a:lnTo>
                <a:lnTo>
                  <a:pt x="404812" y="1376363"/>
                </a:lnTo>
                <a:lnTo>
                  <a:pt x="333375" y="1366838"/>
                </a:lnTo>
                <a:lnTo>
                  <a:pt x="304800" y="1433513"/>
                </a:lnTo>
                <a:lnTo>
                  <a:pt x="280987" y="1476375"/>
                </a:lnTo>
                <a:lnTo>
                  <a:pt x="190500" y="1333500"/>
                </a:lnTo>
                <a:lnTo>
                  <a:pt x="166687" y="1300163"/>
                </a:lnTo>
                <a:lnTo>
                  <a:pt x="57150" y="1290638"/>
                </a:lnTo>
                <a:lnTo>
                  <a:pt x="0" y="1243013"/>
                </a:lnTo>
                <a:lnTo>
                  <a:pt x="138112" y="1238250"/>
                </a:lnTo>
                <a:lnTo>
                  <a:pt x="200025" y="1262063"/>
                </a:lnTo>
                <a:lnTo>
                  <a:pt x="328612" y="1228725"/>
                </a:lnTo>
                <a:lnTo>
                  <a:pt x="376237" y="1171575"/>
                </a:lnTo>
                <a:lnTo>
                  <a:pt x="461962" y="1095375"/>
                </a:lnTo>
                <a:lnTo>
                  <a:pt x="504825" y="1047750"/>
                </a:lnTo>
                <a:lnTo>
                  <a:pt x="523875" y="995363"/>
                </a:lnTo>
                <a:lnTo>
                  <a:pt x="581025" y="947738"/>
                </a:lnTo>
                <a:lnTo>
                  <a:pt x="785812" y="900113"/>
                </a:lnTo>
                <a:lnTo>
                  <a:pt x="785812" y="733425"/>
                </a:lnTo>
                <a:lnTo>
                  <a:pt x="785812" y="733425"/>
                </a:lnTo>
                <a:lnTo>
                  <a:pt x="709612" y="690563"/>
                </a:lnTo>
                <a:lnTo>
                  <a:pt x="671512" y="647700"/>
                </a:lnTo>
                <a:lnTo>
                  <a:pt x="633412" y="647700"/>
                </a:lnTo>
                <a:lnTo>
                  <a:pt x="638175" y="685800"/>
                </a:lnTo>
                <a:lnTo>
                  <a:pt x="633412" y="714375"/>
                </a:lnTo>
                <a:lnTo>
                  <a:pt x="604837" y="723900"/>
                </a:lnTo>
                <a:lnTo>
                  <a:pt x="542925" y="704850"/>
                </a:lnTo>
                <a:lnTo>
                  <a:pt x="542925" y="704850"/>
                </a:lnTo>
                <a:lnTo>
                  <a:pt x="500062" y="647700"/>
                </a:lnTo>
                <a:lnTo>
                  <a:pt x="485775" y="581025"/>
                </a:lnTo>
                <a:lnTo>
                  <a:pt x="542925" y="547688"/>
                </a:lnTo>
                <a:lnTo>
                  <a:pt x="590550" y="528638"/>
                </a:lnTo>
                <a:lnTo>
                  <a:pt x="623887" y="414338"/>
                </a:lnTo>
                <a:lnTo>
                  <a:pt x="657225" y="414338"/>
                </a:lnTo>
                <a:lnTo>
                  <a:pt x="676275" y="409575"/>
                </a:lnTo>
                <a:lnTo>
                  <a:pt x="642937" y="309563"/>
                </a:lnTo>
                <a:lnTo>
                  <a:pt x="604837" y="285750"/>
                </a:lnTo>
                <a:lnTo>
                  <a:pt x="590550" y="266700"/>
                </a:lnTo>
                <a:lnTo>
                  <a:pt x="619125" y="228600"/>
                </a:lnTo>
                <a:lnTo>
                  <a:pt x="676275" y="214313"/>
                </a:lnTo>
                <a:lnTo>
                  <a:pt x="871537" y="109538"/>
                </a:lnTo>
                <a:lnTo>
                  <a:pt x="881062" y="80963"/>
                </a:lnTo>
                <a:lnTo>
                  <a:pt x="871537" y="57150"/>
                </a:lnTo>
                <a:lnTo>
                  <a:pt x="909637" y="66675"/>
                </a:lnTo>
                <a:lnTo>
                  <a:pt x="976312" y="23813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80" name="Прямоугольник 279"/>
          <p:cNvSpPr/>
          <p:nvPr/>
        </p:nvSpPr>
        <p:spPr>
          <a:xfrm>
            <a:off x="355381" y="3491223"/>
            <a:ext cx="1412791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Больше Кайбицы</a:t>
            </a:r>
          </a:p>
        </p:txBody>
      </p:sp>
      <p:sp>
        <p:nvSpPr>
          <p:cNvPr id="281" name="Полилиния 280"/>
          <p:cNvSpPr/>
          <p:nvPr/>
        </p:nvSpPr>
        <p:spPr>
          <a:xfrm>
            <a:off x="1190458" y="3668184"/>
            <a:ext cx="1122987" cy="790684"/>
          </a:xfrm>
          <a:custGeom>
            <a:avLst/>
            <a:gdLst>
              <a:gd name="connsiteX0" fmla="*/ 33337 w 1423987"/>
              <a:gd name="connsiteY0" fmla="*/ 666750 h 1066800"/>
              <a:gd name="connsiteX1" fmla="*/ 23812 w 1423987"/>
              <a:gd name="connsiteY1" fmla="*/ 595312 h 1066800"/>
              <a:gd name="connsiteX2" fmla="*/ 0 w 1423987"/>
              <a:gd name="connsiteY2" fmla="*/ 538162 h 1066800"/>
              <a:gd name="connsiteX3" fmla="*/ 38100 w 1423987"/>
              <a:gd name="connsiteY3" fmla="*/ 476250 h 1066800"/>
              <a:gd name="connsiteX4" fmla="*/ 85725 w 1423987"/>
              <a:gd name="connsiteY4" fmla="*/ 476250 h 1066800"/>
              <a:gd name="connsiteX5" fmla="*/ 209550 w 1423987"/>
              <a:gd name="connsiteY5" fmla="*/ 442912 h 1066800"/>
              <a:gd name="connsiteX6" fmla="*/ 347662 w 1423987"/>
              <a:gd name="connsiteY6" fmla="*/ 442912 h 1066800"/>
              <a:gd name="connsiteX7" fmla="*/ 438150 w 1423987"/>
              <a:gd name="connsiteY7" fmla="*/ 419100 h 1066800"/>
              <a:gd name="connsiteX8" fmla="*/ 461962 w 1423987"/>
              <a:gd name="connsiteY8" fmla="*/ 376237 h 1066800"/>
              <a:gd name="connsiteX9" fmla="*/ 557212 w 1423987"/>
              <a:gd name="connsiteY9" fmla="*/ 404812 h 1066800"/>
              <a:gd name="connsiteX10" fmla="*/ 614362 w 1423987"/>
              <a:gd name="connsiteY10" fmla="*/ 414337 h 1066800"/>
              <a:gd name="connsiteX11" fmla="*/ 633412 w 1423987"/>
              <a:gd name="connsiteY11" fmla="*/ 390525 h 1066800"/>
              <a:gd name="connsiteX12" fmla="*/ 685800 w 1423987"/>
              <a:gd name="connsiteY12" fmla="*/ 347662 h 1066800"/>
              <a:gd name="connsiteX13" fmla="*/ 695325 w 1423987"/>
              <a:gd name="connsiteY13" fmla="*/ 304800 h 1066800"/>
              <a:gd name="connsiteX14" fmla="*/ 733425 w 1423987"/>
              <a:gd name="connsiteY14" fmla="*/ 290512 h 1066800"/>
              <a:gd name="connsiteX15" fmla="*/ 771525 w 1423987"/>
              <a:gd name="connsiteY15" fmla="*/ 309562 h 1066800"/>
              <a:gd name="connsiteX16" fmla="*/ 800100 w 1423987"/>
              <a:gd name="connsiteY16" fmla="*/ 266700 h 1066800"/>
              <a:gd name="connsiteX17" fmla="*/ 785812 w 1423987"/>
              <a:gd name="connsiteY17" fmla="*/ 242887 h 1066800"/>
              <a:gd name="connsiteX18" fmla="*/ 757237 w 1423987"/>
              <a:gd name="connsiteY18" fmla="*/ 185737 h 1066800"/>
              <a:gd name="connsiteX19" fmla="*/ 723900 w 1423987"/>
              <a:gd name="connsiteY19" fmla="*/ 90487 h 1066800"/>
              <a:gd name="connsiteX20" fmla="*/ 747712 w 1423987"/>
              <a:gd name="connsiteY20" fmla="*/ 47625 h 1066800"/>
              <a:gd name="connsiteX21" fmla="*/ 747712 w 1423987"/>
              <a:gd name="connsiteY21" fmla="*/ 47625 h 1066800"/>
              <a:gd name="connsiteX22" fmla="*/ 900112 w 1423987"/>
              <a:gd name="connsiteY22" fmla="*/ 0 h 1066800"/>
              <a:gd name="connsiteX23" fmla="*/ 938212 w 1423987"/>
              <a:gd name="connsiteY23" fmla="*/ 19050 h 1066800"/>
              <a:gd name="connsiteX24" fmla="*/ 947737 w 1423987"/>
              <a:gd name="connsiteY24" fmla="*/ 42862 h 1066800"/>
              <a:gd name="connsiteX25" fmla="*/ 1066800 w 1423987"/>
              <a:gd name="connsiteY25" fmla="*/ 66675 h 1066800"/>
              <a:gd name="connsiteX26" fmla="*/ 1081087 w 1423987"/>
              <a:gd name="connsiteY26" fmla="*/ 109537 h 1066800"/>
              <a:gd name="connsiteX27" fmla="*/ 1076325 w 1423987"/>
              <a:gd name="connsiteY27" fmla="*/ 166687 h 1066800"/>
              <a:gd name="connsiteX28" fmla="*/ 1057275 w 1423987"/>
              <a:gd name="connsiteY28" fmla="*/ 180975 h 1066800"/>
              <a:gd name="connsiteX29" fmla="*/ 1057275 w 1423987"/>
              <a:gd name="connsiteY29" fmla="*/ 219075 h 1066800"/>
              <a:gd name="connsiteX30" fmla="*/ 1119187 w 1423987"/>
              <a:gd name="connsiteY30" fmla="*/ 204787 h 1066800"/>
              <a:gd name="connsiteX31" fmla="*/ 1143000 w 1423987"/>
              <a:gd name="connsiteY31" fmla="*/ 261937 h 1066800"/>
              <a:gd name="connsiteX32" fmla="*/ 1214437 w 1423987"/>
              <a:gd name="connsiteY32" fmla="*/ 271462 h 1066800"/>
              <a:gd name="connsiteX33" fmla="*/ 1195387 w 1423987"/>
              <a:gd name="connsiteY33" fmla="*/ 304800 h 1066800"/>
              <a:gd name="connsiteX34" fmla="*/ 1262062 w 1423987"/>
              <a:gd name="connsiteY34" fmla="*/ 428625 h 1066800"/>
              <a:gd name="connsiteX35" fmla="*/ 1333500 w 1423987"/>
              <a:gd name="connsiteY35" fmla="*/ 428625 h 1066800"/>
              <a:gd name="connsiteX36" fmla="*/ 1423987 w 1423987"/>
              <a:gd name="connsiteY36" fmla="*/ 428625 h 1066800"/>
              <a:gd name="connsiteX37" fmla="*/ 1366837 w 1423987"/>
              <a:gd name="connsiteY37" fmla="*/ 476250 h 1066800"/>
              <a:gd name="connsiteX38" fmla="*/ 1362075 w 1423987"/>
              <a:gd name="connsiteY38" fmla="*/ 509587 h 1066800"/>
              <a:gd name="connsiteX39" fmla="*/ 1381125 w 1423987"/>
              <a:gd name="connsiteY39" fmla="*/ 552450 h 1066800"/>
              <a:gd name="connsiteX40" fmla="*/ 1352550 w 1423987"/>
              <a:gd name="connsiteY40" fmla="*/ 709612 h 1066800"/>
              <a:gd name="connsiteX41" fmla="*/ 1338262 w 1423987"/>
              <a:gd name="connsiteY41" fmla="*/ 771525 h 1066800"/>
              <a:gd name="connsiteX42" fmla="*/ 1333500 w 1423987"/>
              <a:gd name="connsiteY42" fmla="*/ 857250 h 1066800"/>
              <a:gd name="connsiteX43" fmla="*/ 1257300 w 1423987"/>
              <a:gd name="connsiteY43" fmla="*/ 833437 h 1066800"/>
              <a:gd name="connsiteX44" fmla="*/ 1185862 w 1423987"/>
              <a:gd name="connsiteY44" fmla="*/ 828675 h 1066800"/>
              <a:gd name="connsiteX45" fmla="*/ 1147762 w 1423987"/>
              <a:gd name="connsiteY45" fmla="*/ 866775 h 1066800"/>
              <a:gd name="connsiteX46" fmla="*/ 1066800 w 1423987"/>
              <a:gd name="connsiteY46" fmla="*/ 862012 h 1066800"/>
              <a:gd name="connsiteX47" fmla="*/ 1076325 w 1423987"/>
              <a:gd name="connsiteY47" fmla="*/ 904875 h 1066800"/>
              <a:gd name="connsiteX48" fmla="*/ 1042987 w 1423987"/>
              <a:gd name="connsiteY48" fmla="*/ 938212 h 1066800"/>
              <a:gd name="connsiteX49" fmla="*/ 962025 w 1423987"/>
              <a:gd name="connsiteY49" fmla="*/ 990600 h 1066800"/>
              <a:gd name="connsiteX50" fmla="*/ 895350 w 1423987"/>
              <a:gd name="connsiteY50" fmla="*/ 1028700 h 1066800"/>
              <a:gd name="connsiteX51" fmla="*/ 823912 w 1423987"/>
              <a:gd name="connsiteY51" fmla="*/ 1028700 h 1066800"/>
              <a:gd name="connsiteX52" fmla="*/ 809625 w 1423987"/>
              <a:gd name="connsiteY52" fmla="*/ 1066800 h 1066800"/>
              <a:gd name="connsiteX53" fmla="*/ 728662 w 1423987"/>
              <a:gd name="connsiteY53" fmla="*/ 1014412 h 1066800"/>
              <a:gd name="connsiteX54" fmla="*/ 728662 w 1423987"/>
              <a:gd name="connsiteY54" fmla="*/ 1014412 h 1066800"/>
              <a:gd name="connsiteX55" fmla="*/ 719137 w 1423987"/>
              <a:gd name="connsiteY55" fmla="*/ 919162 h 1066800"/>
              <a:gd name="connsiteX56" fmla="*/ 676275 w 1423987"/>
              <a:gd name="connsiteY56" fmla="*/ 900112 h 1066800"/>
              <a:gd name="connsiteX57" fmla="*/ 619125 w 1423987"/>
              <a:gd name="connsiteY57" fmla="*/ 938212 h 1066800"/>
              <a:gd name="connsiteX58" fmla="*/ 547687 w 1423987"/>
              <a:gd name="connsiteY58" fmla="*/ 942975 h 1066800"/>
              <a:gd name="connsiteX59" fmla="*/ 476250 w 1423987"/>
              <a:gd name="connsiteY59" fmla="*/ 928687 h 1066800"/>
              <a:gd name="connsiteX60" fmla="*/ 409575 w 1423987"/>
              <a:gd name="connsiteY60" fmla="*/ 900112 h 1066800"/>
              <a:gd name="connsiteX61" fmla="*/ 376237 w 1423987"/>
              <a:gd name="connsiteY61" fmla="*/ 876300 h 1066800"/>
              <a:gd name="connsiteX62" fmla="*/ 304800 w 1423987"/>
              <a:gd name="connsiteY62" fmla="*/ 866775 h 1066800"/>
              <a:gd name="connsiteX63" fmla="*/ 233362 w 1423987"/>
              <a:gd name="connsiteY63" fmla="*/ 823912 h 1066800"/>
              <a:gd name="connsiteX64" fmla="*/ 214312 w 1423987"/>
              <a:gd name="connsiteY64" fmla="*/ 757237 h 1066800"/>
              <a:gd name="connsiteX65" fmla="*/ 214312 w 1423987"/>
              <a:gd name="connsiteY65" fmla="*/ 700087 h 1066800"/>
              <a:gd name="connsiteX66" fmla="*/ 176212 w 1423987"/>
              <a:gd name="connsiteY66" fmla="*/ 642937 h 1066800"/>
              <a:gd name="connsiteX67" fmla="*/ 138112 w 1423987"/>
              <a:gd name="connsiteY67" fmla="*/ 666750 h 1066800"/>
              <a:gd name="connsiteX68" fmla="*/ 166687 w 1423987"/>
              <a:gd name="connsiteY68" fmla="*/ 733425 h 1066800"/>
              <a:gd name="connsiteX69" fmla="*/ 180975 w 1423987"/>
              <a:gd name="connsiteY69" fmla="*/ 771525 h 1066800"/>
              <a:gd name="connsiteX70" fmla="*/ 171450 w 1423987"/>
              <a:gd name="connsiteY70" fmla="*/ 857250 h 1066800"/>
              <a:gd name="connsiteX71" fmla="*/ 109537 w 1423987"/>
              <a:gd name="connsiteY71" fmla="*/ 762000 h 1066800"/>
              <a:gd name="connsiteX72" fmla="*/ 95250 w 1423987"/>
              <a:gd name="connsiteY72" fmla="*/ 719137 h 1066800"/>
              <a:gd name="connsiteX73" fmla="*/ 33337 w 1423987"/>
              <a:gd name="connsiteY73" fmla="*/ 66675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423987" h="1066800">
                <a:moveTo>
                  <a:pt x="33337" y="666750"/>
                </a:moveTo>
                <a:lnTo>
                  <a:pt x="23812" y="595312"/>
                </a:lnTo>
                <a:lnTo>
                  <a:pt x="0" y="538162"/>
                </a:lnTo>
                <a:lnTo>
                  <a:pt x="38100" y="476250"/>
                </a:lnTo>
                <a:lnTo>
                  <a:pt x="85725" y="476250"/>
                </a:lnTo>
                <a:lnTo>
                  <a:pt x="209550" y="442912"/>
                </a:lnTo>
                <a:lnTo>
                  <a:pt x="347662" y="442912"/>
                </a:lnTo>
                <a:lnTo>
                  <a:pt x="438150" y="419100"/>
                </a:lnTo>
                <a:lnTo>
                  <a:pt x="461962" y="376237"/>
                </a:lnTo>
                <a:lnTo>
                  <a:pt x="557212" y="404812"/>
                </a:lnTo>
                <a:lnTo>
                  <a:pt x="614362" y="414337"/>
                </a:lnTo>
                <a:lnTo>
                  <a:pt x="633412" y="390525"/>
                </a:lnTo>
                <a:lnTo>
                  <a:pt x="685800" y="347662"/>
                </a:lnTo>
                <a:lnTo>
                  <a:pt x="695325" y="304800"/>
                </a:lnTo>
                <a:lnTo>
                  <a:pt x="733425" y="290512"/>
                </a:lnTo>
                <a:lnTo>
                  <a:pt x="771525" y="309562"/>
                </a:lnTo>
                <a:lnTo>
                  <a:pt x="800100" y="266700"/>
                </a:lnTo>
                <a:lnTo>
                  <a:pt x="785812" y="242887"/>
                </a:lnTo>
                <a:lnTo>
                  <a:pt x="757237" y="185737"/>
                </a:lnTo>
                <a:lnTo>
                  <a:pt x="723900" y="90487"/>
                </a:lnTo>
                <a:lnTo>
                  <a:pt x="747712" y="47625"/>
                </a:lnTo>
                <a:lnTo>
                  <a:pt x="747712" y="47625"/>
                </a:lnTo>
                <a:lnTo>
                  <a:pt x="900112" y="0"/>
                </a:lnTo>
                <a:lnTo>
                  <a:pt x="938212" y="19050"/>
                </a:lnTo>
                <a:lnTo>
                  <a:pt x="947737" y="42862"/>
                </a:lnTo>
                <a:lnTo>
                  <a:pt x="1066800" y="66675"/>
                </a:lnTo>
                <a:lnTo>
                  <a:pt x="1081087" y="109537"/>
                </a:lnTo>
                <a:lnTo>
                  <a:pt x="1076325" y="166687"/>
                </a:lnTo>
                <a:lnTo>
                  <a:pt x="1057275" y="180975"/>
                </a:lnTo>
                <a:lnTo>
                  <a:pt x="1057275" y="219075"/>
                </a:lnTo>
                <a:lnTo>
                  <a:pt x="1119187" y="204787"/>
                </a:lnTo>
                <a:lnTo>
                  <a:pt x="1143000" y="261937"/>
                </a:lnTo>
                <a:lnTo>
                  <a:pt x="1214437" y="271462"/>
                </a:lnTo>
                <a:lnTo>
                  <a:pt x="1195387" y="304800"/>
                </a:lnTo>
                <a:lnTo>
                  <a:pt x="1262062" y="428625"/>
                </a:lnTo>
                <a:lnTo>
                  <a:pt x="1333500" y="428625"/>
                </a:lnTo>
                <a:lnTo>
                  <a:pt x="1423987" y="428625"/>
                </a:lnTo>
                <a:lnTo>
                  <a:pt x="1366837" y="476250"/>
                </a:lnTo>
                <a:lnTo>
                  <a:pt x="1362075" y="509587"/>
                </a:lnTo>
                <a:lnTo>
                  <a:pt x="1381125" y="552450"/>
                </a:lnTo>
                <a:lnTo>
                  <a:pt x="1352550" y="709612"/>
                </a:lnTo>
                <a:lnTo>
                  <a:pt x="1338262" y="771525"/>
                </a:lnTo>
                <a:lnTo>
                  <a:pt x="1333500" y="857250"/>
                </a:lnTo>
                <a:lnTo>
                  <a:pt x="1257300" y="833437"/>
                </a:lnTo>
                <a:lnTo>
                  <a:pt x="1185862" y="828675"/>
                </a:lnTo>
                <a:lnTo>
                  <a:pt x="1147762" y="866775"/>
                </a:lnTo>
                <a:lnTo>
                  <a:pt x="1066800" y="862012"/>
                </a:lnTo>
                <a:lnTo>
                  <a:pt x="1076325" y="904875"/>
                </a:lnTo>
                <a:lnTo>
                  <a:pt x="1042987" y="938212"/>
                </a:lnTo>
                <a:lnTo>
                  <a:pt x="962025" y="990600"/>
                </a:lnTo>
                <a:lnTo>
                  <a:pt x="895350" y="1028700"/>
                </a:lnTo>
                <a:lnTo>
                  <a:pt x="823912" y="1028700"/>
                </a:lnTo>
                <a:lnTo>
                  <a:pt x="809625" y="1066800"/>
                </a:lnTo>
                <a:lnTo>
                  <a:pt x="728662" y="1014412"/>
                </a:lnTo>
                <a:lnTo>
                  <a:pt x="728662" y="1014412"/>
                </a:lnTo>
                <a:lnTo>
                  <a:pt x="719137" y="919162"/>
                </a:lnTo>
                <a:lnTo>
                  <a:pt x="676275" y="900112"/>
                </a:lnTo>
                <a:lnTo>
                  <a:pt x="619125" y="938212"/>
                </a:lnTo>
                <a:lnTo>
                  <a:pt x="547687" y="942975"/>
                </a:lnTo>
                <a:lnTo>
                  <a:pt x="476250" y="928687"/>
                </a:lnTo>
                <a:lnTo>
                  <a:pt x="409575" y="900112"/>
                </a:lnTo>
                <a:lnTo>
                  <a:pt x="376237" y="876300"/>
                </a:lnTo>
                <a:lnTo>
                  <a:pt x="304800" y="866775"/>
                </a:lnTo>
                <a:lnTo>
                  <a:pt x="233362" y="823912"/>
                </a:lnTo>
                <a:lnTo>
                  <a:pt x="214312" y="757237"/>
                </a:lnTo>
                <a:lnTo>
                  <a:pt x="214312" y="700087"/>
                </a:lnTo>
                <a:lnTo>
                  <a:pt x="176212" y="642937"/>
                </a:lnTo>
                <a:lnTo>
                  <a:pt x="138112" y="666750"/>
                </a:lnTo>
                <a:lnTo>
                  <a:pt x="166687" y="733425"/>
                </a:lnTo>
                <a:lnTo>
                  <a:pt x="180975" y="771525"/>
                </a:lnTo>
                <a:lnTo>
                  <a:pt x="171450" y="857250"/>
                </a:lnTo>
                <a:lnTo>
                  <a:pt x="109537" y="762000"/>
                </a:lnTo>
                <a:lnTo>
                  <a:pt x="95250" y="719137"/>
                </a:lnTo>
                <a:lnTo>
                  <a:pt x="33337" y="666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82" name="Прямоугольник 281"/>
          <p:cNvSpPr/>
          <p:nvPr/>
        </p:nvSpPr>
        <p:spPr>
          <a:xfrm>
            <a:off x="1297747" y="3959882"/>
            <a:ext cx="1043226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Апастово</a:t>
            </a:r>
          </a:p>
        </p:txBody>
      </p:sp>
      <p:sp>
        <p:nvSpPr>
          <p:cNvPr id="283" name="Полилиния 282"/>
          <p:cNvSpPr/>
          <p:nvPr/>
        </p:nvSpPr>
        <p:spPr>
          <a:xfrm>
            <a:off x="873760" y="4140372"/>
            <a:ext cx="1106713" cy="1044834"/>
          </a:xfrm>
          <a:custGeom>
            <a:avLst/>
            <a:gdLst>
              <a:gd name="connsiteX0" fmla="*/ 203200 w 1403350"/>
              <a:gd name="connsiteY0" fmla="*/ 412750 h 1409700"/>
              <a:gd name="connsiteX1" fmla="*/ 292100 w 1403350"/>
              <a:gd name="connsiteY1" fmla="*/ 406400 h 1409700"/>
              <a:gd name="connsiteX2" fmla="*/ 342900 w 1403350"/>
              <a:gd name="connsiteY2" fmla="*/ 381000 h 1409700"/>
              <a:gd name="connsiteX3" fmla="*/ 419100 w 1403350"/>
              <a:gd name="connsiteY3" fmla="*/ 381000 h 1409700"/>
              <a:gd name="connsiteX4" fmla="*/ 444500 w 1403350"/>
              <a:gd name="connsiteY4" fmla="*/ 368300 h 1409700"/>
              <a:gd name="connsiteX5" fmla="*/ 527050 w 1403350"/>
              <a:gd name="connsiteY5" fmla="*/ 425450 h 1409700"/>
              <a:gd name="connsiteX6" fmla="*/ 558800 w 1403350"/>
              <a:gd name="connsiteY6" fmla="*/ 425450 h 1409700"/>
              <a:gd name="connsiteX7" fmla="*/ 558800 w 1403350"/>
              <a:gd name="connsiteY7" fmla="*/ 355600 h 1409700"/>
              <a:gd name="connsiteX8" fmla="*/ 539750 w 1403350"/>
              <a:gd name="connsiteY8" fmla="*/ 279400 h 1409700"/>
              <a:gd name="connsiteX9" fmla="*/ 584200 w 1403350"/>
              <a:gd name="connsiteY9" fmla="*/ 241300 h 1409700"/>
              <a:gd name="connsiteX10" fmla="*/ 552450 w 1403350"/>
              <a:gd name="connsiteY10" fmla="*/ 177800 h 1409700"/>
              <a:gd name="connsiteX11" fmla="*/ 584200 w 1403350"/>
              <a:gd name="connsiteY11" fmla="*/ 133350 h 1409700"/>
              <a:gd name="connsiteX12" fmla="*/ 558800 w 1403350"/>
              <a:gd name="connsiteY12" fmla="*/ 57150 h 1409700"/>
              <a:gd name="connsiteX13" fmla="*/ 558800 w 1403350"/>
              <a:gd name="connsiteY13" fmla="*/ 0 h 1409700"/>
              <a:gd name="connsiteX14" fmla="*/ 558800 w 1403350"/>
              <a:gd name="connsiteY14" fmla="*/ 0 h 1409700"/>
              <a:gd name="connsiteX15" fmla="*/ 558800 w 1403350"/>
              <a:gd name="connsiteY15" fmla="*/ 0 h 1409700"/>
              <a:gd name="connsiteX16" fmla="*/ 615950 w 1403350"/>
              <a:gd name="connsiteY16" fmla="*/ 82550 h 1409700"/>
              <a:gd name="connsiteX17" fmla="*/ 647700 w 1403350"/>
              <a:gd name="connsiteY17" fmla="*/ 146050 h 1409700"/>
              <a:gd name="connsiteX18" fmla="*/ 679450 w 1403350"/>
              <a:gd name="connsiteY18" fmla="*/ 190500 h 1409700"/>
              <a:gd name="connsiteX19" fmla="*/ 730250 w 1403350"/>
              <a:gd name="connsiteY19" fmla="*/ 190500 h 1409700"/>
              <a:gd name="connsiteX20" fmla="*/ 806450 w 1403350"/>
              <a:gd name="connsiteY20" fmla="*/ 222250 h 1409700"/>
              <a:gd name="connsiteX21" fmla="*/ 882650 w 1403350"/>
              <a:gd name="connsiteY21" fmla="*/ 247650 h 1409700"/>
              <a:gd name="connsiteX22" fmla="*/ 958850 w 1403350"/>
              <a:gd name="connsiteY22" fmla="*/ 273050 h 1409700"/>
              <a:gd name="connsiteX23" fmla="*/ 1016000 w 1403350"/>
              <a:gd name="connsiteY23" fmla="*/ 279400 h 1409700"/>
              <a:gd name="connsiteX24" fmla="*/ 1066800 w 1403350"/>
              <a:gd name="connsiteY24" fmla="*/ 222250 h 1409700"/>
              <a:gd name="connsiteX25" fmla="*/ 1130300 w 1403350"/>
              <a:gd name="connsiteY25" fmla="*/ 234950 h 1409700"/>
              <a:gd name="connsiteX26" fmla="*/ 1143000 w 1403350"/>
              <a:gd name="connsiteY26" fmla="*/ 317500 h 1409700"/>
              <a:gd name="connsiteX27" fmla="*/ 1212850 w 1403350"/>
              <a:gd name="connsiteY27" fmla="*/ 374650 h 1409700"/>
              <a:gd name="connsiteX28" fmla="*/ 1244600 w 1403350"/>
              <a:gd name="connsiteY28" fmla="*/ 457200 h 1409700"/>
              <a:gd name="connsiteX29" fmla="*/ 1276350 w 1403350"/>
              <a:gd name="connsiteY29" fmla="*/ 469900 h 1409700"/>
              <a:gd name="connsiteX30" fmla="*/ 1289050 w 1403350"/>
              <a:gd name="connsiteY30" fmla="*/ 539750 h 1409700"/>
              <a:gd name="connsiteX31" fmla="*/ 1289050 w 1403350"/>
              <a:gd name="connsiteY31" fmla="*/ 539750 h 1409700"/>
              <a:gd name="connsiteX32" fmla="*/ 1238250 w 1403350"/>
              <a:gd name="connsiteY32" fmla="*/ 565150 h 1409700"/>
              <a:gd name="connsiteX33" fmla="*/ 1212850 w 1403350"/>
              <a:gd name="connsiteY33" fmla="*/ 666750 h 1409700"/>
              <a:gd name="connsiteX34" fmla="*/ 1123950 w 1403350"/>
              <a:gd name="connsiteY34" fmla="*/ 711200 h 1409700"/>
              <a:gd name="connsiteX35" fmla="*/ 1111250 w 1403350"/>
              <a:gd name="connsiteY35" fmla="*/ 755650 h 1409700"/>
              <a:gd name="connsiteX36" fmla="*/ 1149350 w 1403350"/>
              <a:gd name="connsiteY36" fmla="*/ 863600 h 1409700"/>
              <a:gd name="connsiteX37" fmla="*/ 1219200 w 1403350"/>
              <a:gd name="connsiteY37" fmla="*/ 857250 h 1409700"/>
              <a:gd name="connsiteX38" fmla="*/ 1238250 w 1403350"/>
              <a:gd name="connsiteY38" fmla="*/ 787400 h 1409700"/>
              <a:gd name="connsiteX39" fmla="*/ 1289050 w 1403350"/>
              <a:gd name="connsiteY39" fmla="*/ 793750 h 1409700"/>
              <a:gd name="connsiteX40" fmla="*/ 1397000 w 1403350"/>
              <a:gd name="connsiteY40" fmla="*/ 876300 h 1409700"/>
              <a:gd name="connsiteX41" fmla="*/ 1403350 w 1403350"/>
              <a:gd name="connsiteY41" fmla="*/ 1047750 h 1409700"/>
              <a:gd name="connsiteX42" fmla="*/ 1358900 w 1403350"/>
              <a:gd name="connsiteY42" fmla="*/ 1047750 h 1409700"/>
              <a:gd name="connsiteX43" fmla="*/ 1149350 w 1403350"/>
              <a:gd name="connsiteY43" fmla="*/ 1098550 h 1409700"/>
              <a:gd name="connsiteX44" fmla="*/ 1104900 w 1403350"/>
              <a:gd name="connsiteY44" fmla="*/ 1212850 h 1409700"/>
              <a:gd name="connsiteX45" fmla="*/ 933450 w 1403350"/>
              <a:gd name="connsiteY45" fmla="*/ 1384300 h 1409700"/>
              <a:gd name="connsiteX46" fmla="*/ 850900 w 1403350"/>
              <a:gd name="connsiteY46" fmla="*/ 1397000 h 1409700"/>
              <a:gd name="connsiteX47" fmla="*/ 762000 w 1403350"/>
              <a:gd name="connsiteY47" fmla="*/ 1409700 h 1409700"/>
              <a:gd name="connsiteX48" fmla="*/ 660400 w 1403350"/>
              <a:gd name="connsiteY48" fmla="*/ 1409700 h 1409700"/>
              <a:gd name="connsiteX49" fmla="*/ 609600 w 1403350"/>
              <a:gd name="connsiteY49" fmla="*/ 1390650 h 1409700"/>
              <a:gd name="connsiteX50" fmla="*/ 577850 w 1403350"/>
              <a:gd name="connsiteY50" fmla="*/ 1320800 h 1409700"/>
              <a:gd name="connsiteX51" fmla="*/ 539750 w 1403350"/>
              <a:gd name="connsiteY51" fmla="*/ 1320800 h 1409700"/>
              <a:gd name="connsiteX52" fmla="*/ 527050 w 1403350"/>
              <a:gd name="connsiteY52" fmla="*/ 1352550 h 1409700"/>
              <a:gd name="connsiteX53" fmla="*/ 495300 w 1403350"/>
              <a:gd name="connsiteY53" fmla="*/ 1282700 h 1409700"/>
              <a:gd name="connsiteX54" fmla="*/ 546100 w 1403350"/>
              <a:gd name="connsiteY54" fmla="*/ 1238250 h 1409700"/>
              <a:gd name="connsiteX55" fmla="*/ 539750 w 1403350"/>
              <a:gd name="connsiteY55" fmla="*/ 1193800 h 1409700"/>
              <a:gd name="connsiteX56" fmla="*/ 444500 w 1403350"/>
              <a:gd name="connsiteY56" fmla="*/ 1168400 h 1409700"/>
              <a:gd name="connsiteX57" fmla="*/ 342900 w 1403350"/>
              <a:gd name="connsiteY57" fmla="*/ 1168400 h 1409700"/>
              <a:gd name="connsiteX58" fmla="*/ 228600 w 1403350"/>
              <a:gd name="connsiteY58" fmla="*/ 1130300 h 1409700"/>
              <a:gd name="connsiteX59" fmla="*/ 120650 w 1403350"/>
              <a:gd name="connsiteY59" fmla="*/ 1111250 h 1409700"/>
              <a:gd name="connsiteX60" fmla="*/ 63500 w 1403350"/>
              <a:gd name="connsiteY60" fmla="*/ 1111250 h 1409700"/>
              <a:gd name="connsiteX61" fmla="*/ 19050 w 1403350"/>
              <a:gd name="connsiteY61" fmla="*/ 1003300 h 1409700"/>
              <a:gd name="connsiteX62" fmla="*/ 57150 w 1403350"/>
              <a:gd name="connsiteY62" fmla="*/ 946150 h 1409700"/>
              <a:gd name="connsiteX63" fmla="*/ 57150 w 1403350"/>
              <a:gd name="connsiteY63" fmla="*/ 882650 h 1409700"/>
              <a:gd name="connsiteX64" fmla="*/ 0 w 1403350"/>
              <a:gd name="connsiteY64" fmla="*/ 844550 h 1409700"/>
              <a:gd name="connsiteX65" fmla="*/ 57150 w 1403350"/>
              <a:gd name="connsiteY65" fmla="*/ 781050 h 1409700"/>
              <a:gd name="connsiteX66" fmla="*/ 107950 w 1403350"/>
              <a:gd name="connsiteY66" fmla="*/ 755650 h 1409700"/>
              <a:gd name="connsiteX67" fmla="*/ 184150 w 1403350"/>
              <a:gd name="connsiteY67" fmla="*/ 806450 h 1409700"/>
              <a:gd name="connsiteX68" fmla="*/ 266700 w 1403350"/>
              <a:gd name="connsiteY68" fmla="*/ 781050 h 1409700"/>
              <a:gd name="connsiteX69" fmla="*/ 342900 w 1403350"/>
              <a:gd name="connsiteY69" fmla="*/ 774700 h 1409700"/>
              <a:gd name="connsiteX70" fmla="*/ 406400 w 1403350"/>
              <a:gd name="connsiteY70" fmla="*/ 768350 h 1409700"/>
              <a:gd name="connsiteX71" fmla="*/ 450850 w 1403350"/>
              <a:gd name="connsiteY71" fmla="*/ 685800 h 1409700"/>
              <a:gd name="connsiteX72" fmla="*/ 450850 w 1403350"/>
              <a:gd name="connsiteY72" fmla="*/ 596900 h 1409700"/>
              <a:gd name="connsiteX73" fmla="*/ 438150 w 1403350"/>
              <a:gd name="connsiteY73" fmla="*/ 546100 h 1409700"/>
              <a:gd name="connsiteX74" fmla="*/ 304800 w 1403350"/>
              <a:gd name="connsiteY74" fmla="*/ 495300 h 1409700"/>
              <a:gd name="connsiteX75" fmla="*/ 260350 w 1403350"/>
              <a:gd name="connsiteY75" fmla="*/ 584200 h 1409700"/>
              <a:gd name="connsiteX76" fmla="*/ 260350 w 1403350"/>
              <a:gd name="connsiteY76" fmla="*/ 584200 h 1409700"/>
              <a:gd name="connsiteX77" fmla="*/ 203200 w 1403350"/>
              <a:gd name="connsiteY77" fmla="*/ 41275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403350" h="1409700">
                <a:moveTo>
                  <a:pt x="203200" y="412750"/>
                </a:moveTo>
                <a:lnTo>
                  <a:pt x="292100" y="406400"/>
                </a:lnTo>
                <a:lnTo>
                  <a:pt x="342900" y="381000"/>
                </a:lnTo>
                <a:lnTo>
                  <a:pt x="419100" y="381000"/>
                </a:lnTo>
                <a:lnTo>
                  <a:pt x="444500" y="368300"/>
                </a:lnTo>
                <a:lnTo>
                  <a:pt x="527050" y="425450"/>
                </a:lnTo>
                <a:lnTo>
                  <a:pt x="558800" y="425450"/>
                </a:lnTo>
                <a:lnTo>
                  <a:pt x="558800" y="355600"/>
                </a:lnTo>
                <a:lnTo>
                  <a:pt x="539750" y="279400"/>
                </a:lnTo>
                <a:lnTo>
                  <a:pt x="584200" y="241300"/>
                </a:lnTo>
                <a:lnTo>
                  <a:pt x="552450" y="177800"/>
                </a:lnTo>
                <a:lnTo>
                  <a:pt x="584200" y="133350"/>
                </a:lnTo>
                <a:lnTo>
                  <a:pt x="558800" y="57150"/>
                </a:lnTo>
                <a:lnTo>
                  <a:pt x="558800" y="0"/>
                </a:lnTo>
                <a:lnTo>
                  <a:pt x="558800" y="0"/>
                </a:lnTo>
                <a:lnTo>
                  <a:pt x="558800" y="0"/>
                </a:lnTo>
                <a:lnTo>
                  <a:pt x="615950" y="82550"/>
                </a:lnTo>
                <a:lnTo>
                  <a:pt x="647700" y="146050"/>
                </a:lnTo>
                <a:lnTo>
                  <a:pt x="679450" y="190500"/>
                </a:lnTo>
                <a:lnTo>
                  <a:pt x="730250" y="190500"/>
                </a:lnTo>
                <a:lnTo>
                  <a:pt x="806450" y="222250"/>
                </a:lnTo>
                <a:lnTo>
                  <a:pt x="882650" y="247650"/>
                </a:lnTo>
                <a:lnTo>
                  <a:pt x="958850" y="273050"/>
                </a:lnTo>
                <a:lnTo>
                  <a:pt x="1016000" y="279400"/>
                </a:lnTo>
                <a:lnTo>
                  <a:pt x="1066800" y="222250"/>
                </a:lnTo>
                <a:lnTo>
                  <a:pt x="1130300" y="234950"/>
                </a:lnTo>
                <a:lnTo>
                  <a:pt x="1143000" y="317500"/>
                </a:lnTo>
                <a:lnTo>
                  <a:pt x="1212850" y="374650"/>
                </a:lnTo>
                <a:lnTo>
                  <a:pt x="1244600" y="457200"/>
                </a:lnTo>
                <a:lnTo>
                  <a:pt x="1276350" y="469900"/>
                </a:lnTo>
                <a:lnTo>
                  <a:pt x="1289050" y="539750"/>
                </a:lnTo>
                <a:lnTo>
                  <a:pt x="1289050" y="539750"/>
                </a:lnTo>
                <a:lnTo>
                  <a:pt x="1238250" y="565150"/>
                </a:lnTo>
                <a:lnTo>
                  <a:pt x="1212850" y="666750"/>
                </a:lnTo>
                <a:lnTo>
                  <a:pt x="1123950" y="711200"/>
                </a:lnTo>
                <a:lnTo>
                  <a:pt x="1111250" y="755650"/>
                </a:lnTo>
                <a:lnTo>
                  <a:pt x="1149350" y="863600"/>
                </a:lnTo>
                <a:lnTo>
                  <a:pt x="1219200" y="857250"/>
                </a:lnTo>
                <a:lnTo>
                  <a:pt x="1238250" y="787400"/>
                </a:lnTo>
                <a:lnTo>
                  <a:pt x="1289050" y="793750"/>
                </a:lnTo>
                <a:lnTo>
                  <a:pt x="1397000" y="876300"/>
                </a:lnTo>
                <a:lnTo>
                  <a:pt x="1403350" y="1047750"/>
                </a:lnTo>
                <a:lnTo>
                  <a:pt x="1358900" y="1047750"/>
                </a:lnTo>
                <a:lnTo>
                  <a:pt x="1149350" y="1098550"/>
                </a:lnTo>
                <a:lnTo>
                  <a:pt x="1104900" y="1212850"/>
                </a:lnTo>
                <a:lnTo>
                  <a:pt x="933450" y="1384300"/>
                </a:lnTo>
                <a:lnTo>
                  <a:pt x="850900" y="1397000"/>
                </a:lnTo>
                <a:lnTo>
                  <a:pt x="762000" y="1409700"/>
                </a:lnTo>
                <a:lnTo>
                  <a:pt x="660400" y="1409700"/>
                </a:lnTo>
                <a:lnTo>
                  <a:pt x="609600" y="1390650"/>
                </a:lnTo>
                <a:lnTo>
                  <a:pt x="577850" y="1320800"/>
                </a:lnTo>
                <a:lnTo>
                  <a:pt x="539750" y="1320800"/>
                </a:lnTo>
                <a:lnTo>
                  <a:pt x="527050" y="1352550"/>
                </a:lnTo>
                <a:lnTo>
                  <a:pt x="495300" y="1282700"/>
                </a:lnTo>
                <a:lnTo>
                  <a:pt x="546100" y="1238250"/>
                </a:lnTo>
                <a:lnTo>
                  <a:pt x="539750" y="1193800"/>
                </a:lnTo>
                <a:lnTo>
                  <a:pt x="444500" y="1168400"/>
                </a:lnTo>
                <a:lnTo>
                  <a:pt x="342900" y="1168400"/>
                </a:lnTo>
                <a:lnTo>
                  <a:pt x="228600" y="1130300"/>
                </a:lnTo>
                <a:lnTo>
                  <a:pt x="120650" y="1111250"/>
                </a:lnTo>
                <a:lnTo>
                  <a:pt x="63500" y="1111250"/>
                </a:lnTo>
                <a:lnTo>
                  <a:pt x="19050" y="1003300"/>
                </a:lnTo>
                <a:lnTo>
                  <a:pt x="57150" y="946150"/>
                </a:lnTo>
                <a:lnTo>
                  <a:pt x="57150" y="882650"/>
                </a:lnTo>
                <a:lnTo>
                  <a:pt x="0" y="844550"/>
                </a:lnTo>
                <a:lnTo>
                  <a:pt x="57150" y="781050"/>
                </a:lnTo>
                <a:lnTo>
                  <a:pt x="107950" y="755650"/>
                </a:lnTo>
                <a:lnTo>
                  <a:pt x="184150" y="806450"/>
                </a:lnTo>
                <a:lnTo>
                  <a:pt x="266700" y="781050"/>
                </a:lnTo>
                <a:lnTo>
                  <a:pt x="342900" y="774700"/>
                </a:lnTo>
                <a:lnTo>
                  <a:pt x="406400" y="768350"/>
                </a:lnTo>
                <a:lnTo>
                  <a:pt x="450850" y="685800"/>
                </a:lnTo>
                <a:lnTo>
                  <a:pt x="450850" y="596900"/>
                </a:lnTo>
                <a:lnTo>
                  <a:pt x="438150" y="546100"/>
                </a:lnTo>
                <a:lnTo>
                  <a:pt x="304800" y="495300"/>
                </a:lnTo>
                <a:lnTo>
                  <a:pt x="260350" y="584200"/>
                </a:lnTo>
                <a:lnTo>
                  <a:pt x="260350" y="584200"/>
                </a:lnTo>
                <a:lnTo>
                  <a:pt x="203200" y="412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84" name="Полилиния 283"/>
          <p:cNvSpPr/>
          <p:nvPr/>
        </p:nvSpPr>
        <p:spPr>
          <a:xfrm>
            <a:off x="207722" y="4799453"/>
            <a:ext cx="1106713" cy="842456"/>
          </a:xfrm>
          <a:custGeom>
            <a:avLst/>
            <a:gdLst>
              <a:gd name="connsiteX0" fmla="*/ 927100 w 1403350"/>
              <a:gd name="connsiteY0" fmla="*/ 165100 h 1136650"/>
              <a:gd name="connsiteX1" fmla="*/ 1003300 w 1403350"/>
              <a:gd name="connsiteY1" fmla="*/ 158750 h 1136650"/>
              <a:gd name="connsiteX2" fmla="*/ 1054100 w 1403350"/>
              <a:gd name="connsiteY2" fmla="*/ 177800 h 1136650"/>
              <a:gd name="connsiteX3" fmla="*/ 1162050 w 1403350"/>
              <a:gd name="connsiteY3" fmla="*/ 222250 h 1136650"/>
              <a:gd name="connsiteX4" fmla="*/ 1193800 w 1403350"/>
              <a:gd name="connsiteY4" fmla="*/ 241300 h 1136650"/>
              <a:gd name="connsiteX5" fmla="*/ 1257300 w 1403350"/>
              <a:gd name="connsiteY5" fmla="*/ 215900 h 1136650"/>
              <a:gd name="connsiteX6" fmla="*/ 1384300 w 1403350"/>
              <a:gd name="connsiteY6" fmla="*/ 234950 h 1136650"/>
              <a:gd name="connsiteX7" fmla="*/ 1397000 w 1403350"/>
              <a:gd name="connsiteY7" fmla="*/ 298450 h 1136650"/>
              <a:gd name="connsiteX8" fmla="*/ 1327150 w 1403350"/>
              <a:gd name="connsiteY8" fmla="*/ 330200 h 1136650"/>
              <a:gd name="connsiteX9" fmla="*/ 1397000 w 1403350"/>
              <a:gd name="connsiteY9" fmla="*/ 393700 h 1136650"/>
              <a:gd name="connsiteX10" fmla="*/ 1403350 w 1403350"/>
              <a:gd name="connsiteY10" fmla="*/ 463550 h 1136650"/>
              <a:gd name="connsiteX11" fmla="*/ 1384300 w 1403350"/>
              <a:gd name="connsiteY11" fmla="*/ 527050 h 1136650"/>
              <a:gd name="connsiteX12" fmla="*/ 1384300 w 1403350"/>
              <a:gd name="connsiteY12" fmla="*/ 527050 h 1136650"/>
              <a:gd name="connsiteX13" fmla="*/ 1308100 w 1403350"/>
              <a:gd name="connsiteY13" fmla="*/ 482600 h 1136650"/>
              <a:gd name="connsiteX14" fmla="*/ 1238250 w 1403350"/>
              <a:gd name="connsiteY14" fmla="*/ 508000 h 1136650"/>
              <a:gd name="connsiteX15" fmla="*/ 1162050 w 1403350"/>
              <a:gd name="connsiteY15" fmla="*/ 476250 h 1136650"/>
              <a:gd name="connsiteX16" fmla="*/ 1092200 w 1403350"/>
              <a:gd name="connsiteY16" fmla="*/ 514350 h 1136650"/>
              <a:gd name="connsiteX17" fmla="*/ 1066800 w 1403350"/>
              <a:gd name="connsiteY17" fmla="*/ 552450 h 1136650"/>
              <a:gd name="connsiteX18" fmla="*/ 1092200 w 1403350"/>
              <a:gd name="connsiteY18" fmla="*/ 622300 h 1136650"/>
              <a:gd name="connsiteX19" fmla="*/ 1092200 w 1403350"/>
              <a:gd name="connsiteY19" fmla="*/ 673100 h 1136650"/>
              <a:gd name="connsiteX20" fmla="*/ 1009650 w 1403350"/>
              <a:gd name="connsiteY20" fmla="*/ 698500 h 1136650"/>
              <a:gd name="connsiteX21" fmla="*/ 958850 w 1403350"/>
              <a:gd name="connsiteY21" fmla="*/ 692150 h 1136650"/>
              <a:gd name="connsiteX22" fmla="*/ 920750 w 1403350"/>
              <a:gd name="connsiteY22" fmla="*/ 647700 h 1136650"/>
              <a:gd name="connsiteX23" fmla="*/ 952500 w 1403350"/>
              <a:gd name="connsiteY23" fmla="*/ 603250 h 1136650"/>
              <a:gd name="connsiteX24" fmla="*/ 952500 w 1403350"/>
              <a:gd name="connsiteY24" fmla="*/ 552450 h 1136650"/>
              <a:gd name="connsiteX25" fmla="*/ 933450 w 1403350"/>
              <a:gd name="connsiteY25" fmla="*/ 469900 h 1136650"/>
              <a:gd name="connsiteX26" fmla="*/ 876300 w 1403350"/>
              <a:gd name="connsiteY26" fmla="*/ 444500 h 1136650"/>
              <a:gd name="connsiteX27" fmla="*/ 768350 w 1403350"/>
              <a:gd name="connsiteY27" fmla="*/ 438150 h 1136650"/>
              <a:gd name="connsiteX28" fmla="*/ 742950 w 1403350"/>
              <a:gd name="connsiteY28" fmla="*/ 438150 h 1136650"/>
              <a:gd name="connsiteX29" fmla="*/ 723900 w 1403350"/>
              <a:gd name="connsiteY29" fmla="*/ 527050 h 1136650"/>
              <a:gd name="connsiteX30" fmla="*/ 723900 w 1403350"/>
              <a:gd name="connsiteY30" fmla="*/ 590550 h 1136650"/>
              <a:gd name="connsiteX31" fmla="*/ 723900 w 1403350"/>
              <a:gd name="connsiteY31" fmla="*/ 654050 h 1136650"/>
              <a:gd name="connsiteX32" fmla="*/ 596900 w 1403350"/>
              <a:gd name="connsiteY32" fmla="*/ 787400 h 1136650"/>
              <a:gd name="connsiteX33" fmla="*/ 603250 w 1403350"/>
              <a:gd name="connsiteY33" fmla="*/ 844550 h 1136650"/>
              <a:gd name="connsiteX34" fmla="*/ 590550 w 1403350"/>
              <a:gd name="connsiteY34" fmla="*/ 933450 h 1136650"/>
              <a:gd name="connsiteX35" fmla="*/ 508000 w 1403350"/>
              <a:gd name="connsiteY35" fmla="*/ 1003300 h 1136650"/>
              <a:gd name="connsiteX36" fmla="*/ 412750 w 1403350"/>
              <a:gd name="connsiteY36" fmla="*/ 1003300 h 1136650"/>
              <a:gd name="connsiteX37" fmla="*/ 336550 w 1403350"/>
              <a:gd name="connsiteY37" fmla="*/ 946150 h 1136650"/>
              <a:gd name="connsiteX38" fmla="*/ 304800 w 1403350"/>
              <a:gd name="connsiteY38" fmla="*/ 939800 h 1136650"/>
              <a:gd name="connsiteX39" fmla="*/ 260350 w 1403350"/>
              <a:gd name="connsiteY39" fmla="*/ 965200 h 1136650"/>
              <a:gd name="connsiteX40" fmla="*/ 260350 w 1403350"/>
              <a:gd name="connsiteY40" fmla="*/ 1035050 h 1136650"/>
              <a:gd name="connsiteX41" fmla="*/ 254000 w 1403350"/>
              <a:gd name="connsiteY41" fmla="*/ 1092200 h 1136650"/>
              <a:gd name="connsiteX42" fmla="*/ 215900 w 1403350"/>
              <a:gd name="connsiteY42" fmla="*/ 1136650 h 1136650"/>
              <a:gd name="connsiteX43" fmla="*/ 158750 w 1403350"/>
              <a:gd name="connsiteY43" fmla="*/ 1003300 h 1136650"/>
              <a:gd name="connsiteX44" fmla="*/ 120650 w 1403350"/>
              <a:gd name="connsiteY44" fmla="*/ 857250 h 1136650"/>
              <a:gd name="connsiteX45" fmla="*/ 127000 w 1403350"/>
              <a:gd name="connsiteY45" fmla="*/ 749300 h 1136650"/>
              <a:gd name="connsiteX46" fmla="*/ 215900 w 1403350"/>
              <a:gd name="connsiteY46" fmla="*/ 704850 h 1136650"/>
              <a:gd name="connsiteX47" fmla="*/ 184150 w 1403350"/>
              <a:gd name="connsiteY47" fmla="*/ 666750 h 1136650"/>
              <a:gd name="connsiteX48" fmla="*/ 158750 w 1403350"/>
              <a:gd name="connsiteY48" fmla="*/ 641350 h 1136650"/>
              <a:gd name="connsiteX49" fmla="*/ 177800 w 1403350"/>
              <a:gd name="connsiteY49" fmla="*/ 565150 h 1136650"/>
              <a:gd name="connsiteX50" fmla="*/ 158750 w 1403350"/>
              <a:gd name="connsiteY50" fmla="*/ 539750 h 1136650"/>
              <a:gd name="connsiteX51" fmla="*/ 120650 w 1403350"/>
              <a:gd name="connsiteY51" fmla="*/ 571500 h 1136650"/>
              <a:gd name="connsiteX52" fmla="*/ 63500 w 1403350"/>
              <a:gd name="connsiteY52" fmla="*/ 603250 h 1136650"/>
              <a:gd name="connsiteX53" fmla="*/ 19050 w 1403350"/>
              <a:gd name="connsiteY53" fmla="*/ 635000 h 1136650"/>
              <a:gd name="connsiteX54" fmla="*/ 0 w 1403350"/>
              <a:gd name="connsiteY54" fmla="*/ 577850 h 1136650"/>
              <a:gd name="connsiteX55" fmla="*/ 12700 w 1403350"/>
              <a:gd name="connsiteY55" fmla="*/ 527050 h 1136650"/>
              <a:gd name="connsiteX56" fmla="*/ 38100 w 1403350"/>
              <a:gd name="connsiteY56" fmla="*/ 476250 h 1136650"/>
              <a:gd name="connsiteX57" fmla="*/ 133350 w 1403350"/>
              <a:gd name="connsiteY57" fmla="*/ 431800 h 1136650"/>
              <a:gd name="connsiteX58" fmla="*/ 209550 w 1403350"/>
              <a:gd name="connsiteY58" fmla="*/ 387350 h 1136650"/>
              <a:gd name="connsiteX59" fmla="*/ 234950 w 1403350"/>
              <a:gd name="connsiteY59" fmla="*/ 368300 h 1136650"/>
              <a:gd name="connsiteX60" fmla="*/ 177800 w 1403350"/>
              <a:gd name="connsiteY60" fmla="*/ 355600 h 1136650"/>
              <a:gd name="connsiteX61" fmla="*/ 158750 w 1403350"/>
              <a:gd name="connsiteY61" fmla="*/ 323850 h 1136650"/>
              <a:gd name="connsiteX62" fmla="*/ 158750 w 1403350"/>
              <a:gd name="connsiteY62" fmla="*/ 228600 h 1136650"/>
              <a:gd name="connsiteX63" fmla="*/ 171450 w 1403350"/>
              <a:gd name="connsiteY63" fmla="*/ 190500 h 1136650"/>
              <a:gd name="connsiteX64" fmla="*/ 215900 w 1403350"/>
              <a:gd name="connsiteY64" fmla="*/ 133350 h 1136650"/>
              <a:gd name="connsiteX65" fmla="*/ 215900 w 1403350"/>
              <a:gd name="connsiteY65" fmla="*/ 133350 h 1136650"/>
              <a:gd name="connsiteX66" fmla="*/ 215900 w 1403350"/>
              <a:gd name="connsiteY66" fmla="*/ 57150 h 1136650"/>
              <a:gd name="connsiteX67" fmla="*/ 215900 w 1403350"/>
              <a:gd name="connsiteY67" fmla="*/ 12700 h 1136650"/>
              <a:gd name="connsiteX68" fmla="*/ 273050 w 1403350"/>
              <a:gd name="connsiteY68" fmla="*/ 0 h 1136650"/>
              <a:gd name="connsiteX69" fmla="*/ 279400 w 1403350"/>
              <a:gd name="connsiteY69" fmla="*/ 88900 h 1136650"/>
              <a:gd name="connsiteX70" fmla="*/ 342900 w 1403350"/>
              <a:gd name="connsiteY70" fmla="*/ 120650 h 1136650"/>
              <a:gd name="connsiteX71" fmla="*/ 419100 w 1403350"/>
              <a:gd name="connsiteY71" fmla="*/ 152400 h 1136650"/>
              <a:gd name="connsiteX72" fmla="*/ 514350 w 1403350"/>
              <a:gd name="connsiteY72" fmla="*/ 171450 h 1136650"/>
              <a:gd name="connsiteX73" fmla="*/ 577850 w 1403350"/>
              <a:gd name="connsiteY73" fmla="*/ 171450 h 1136650"/>
              <a:gd name="connsiteX74" fmla="*/ 628650 w 1403350"/>
              <a:gd name="connsiteY74" fmla="*/ 120650 h 1136650"/>
              <a:gd name="connsiteX75" fmla="*/ 666750 w 1403350"/>
              <a:gd name="connsiteY75" fmla="*/ 120650 h 1136650"/>
              <a:gd name="connsiteX76" fmla="*/ 723900 w 1403350"/>
              <a:gd name="connsiteY76" fmla="*/ 133350 h 1136650"/>
              <a:gd name="connsiteX77" fmla="*/ 749300 w 1403350"/>
              <a:gd name="connsiteY77" fmla="*/ 133350 h 1136650"/>
              <a:gd name="connsiteX78" fmla="*/ 736600 w 1403350"/>
              <a:gd name="connsiteY78" fmla="*/ 38100 h 1136650"/>
              <a:gd name="connsiteX79" fmla="*/ 768350 w 1403350"/>
              <a:gd name="connsiteY79" fmla="*/ 19050 h 1136650"/>
              <a:gd name="connsiteX80" fmla="*/ 831850 w 1403350"/>
              <a:gd name="connsiteY80" fmla="*/ 88900 h 1136650"/>
              <a:gd name="connsiteX81" fmla="*/ 857250 w 1403350"/>
              <a:gd name="connsiteY81" fmla="*/ 152400 h 1136650"/>
              <a:gd name="connsiteX82" fmla="*/ 882650 w 1403350"/>
              <a:gd name="connsiteY82" fmla="*/ 222250 h 1136650"/>
              <a:gd name="connsiteX83" fmla="*/ 927100 w 1403350"/>
              <a:gd name="connsiteY83" fmla="*/ 247650 h 1136650"/>
              <a:gd name="connsiteX84" fmla="*/ 927100 w 1403350"/>
              <a:gd name="connsiteY84" fmla="*/ 247650 h 1136650"/>
              <a:gd name="connsiteX85" fmla="*/ 927100 w 1403350"/>
              <a:gd name="connsiteY85" fmla="*/ 16510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403350" h="1136650">
                <a:moveTo>
                  <a:pt x="927100" y="165100"/>
                </a:moveTo>
                <a:lnTo>
                  <a:pt x="1003300" y="158750"/>
                </a:lnTo>
                <a:lnTo>
                  <a:pt x="1054100" y="177800"/>
                </a:lnTo>
                <a:lnTo>
                  <a:pt x="1162050" y="222250"/>
                </a:lnTo>
                <a:lnTo>
                  <a:pt x="1193800" y="241300"/>
                </a:lnTo>
                <a:lnTo>
                  <a:pt x="1257300" y="215900"/>
                </a:lnTo>
                <a:lnTo>
                  <a:pt x="1384300" y="234950"/>
                </a:lnTo>
                <a:lnTo>
                  <a:pt x="1397000" y="298450"/>
                </a:lnTo>
                <a:lnTo>
                  <a:pt x="1327150" y="330200"/>
                </a:lnTo>
                <a:lnTo>
                  <a:pt x="1397000" y="393700"/>
                </a:lnTo>
                <a:lnTo>
                  <a:pt x="1403350" y="463550"/>
                </a:lnTo>
                <a:lnTo>
                  <a:pt x="1384300" y="527050"/>
                </a:lnTo>
                <a:lnTo>
                  <a:pt x="1384300" y="527050"/>
                </a:lnTo>
                <a:lnTo>
                  <a:pt x="1308100" y="482600"/>
                </a:lnTo>
                <a:lnTo>
                  <a:pt x="1238250" y="508000"/>
                </a:lnTo>
                <a:lnTo>
                  <a:pt x="1162050" y="476250"/>
                </a:lnTo>
                <a:lnTo>
                  <a:pt x="1092200" y="514350"/>
                </a:lnTo>
                <a:lnTo>
                  <a:pt x="1066800" y="552450"/>
                </a:lnTo>
                <a:lnTo>
                  <a:pt x="1092200" y="622300"/>
                </a:lnTo>
                <a:lnTo>
                  <a:pt x="1092200" y="673100"/>
                </a:lnTo>
                <a:lnTo>
                  <a:pt x="1009650" y="698500"/>
                </a:lnTo>
                <a:lnTo>
                  <a:pt x="958850" y="692150"/>
                </a:lnTo>
                <a:lnTo>
                  <a:pt x="920750" y="647700"/>
                </a:lnTo>
                <a:lnTo>
                  <a:pt x="952500" y="603250"/>
                </a:lnTo>
                <a:lnTo>
                  <a:pt x="952500" y="552450"/>
                </a:lnTo>
                <a:lnTo>
                  <a:pt x="933450" y="469900"/>
                </a:lnTo>
                <a:lnTo>
                  <a:pt x="876300" y="444500"/>
                </a:lnTo>
                <a:lnTo>
                  <a:pt x="768350" y="438150"/>
                </a:lnTo>
                <a:lnTo>
                  <a:pt x="742950" y="438150"/>
                </a:lnTo>
                <a:lnTo>
                  <a:pt x="723900" y="527050"/>
                </a:lnTo>
                <a:lnTo>
                  <a:pt x="723900" y="590550"/>
                </a:lnTo>
                <a:lnTo>
                  <a:pt x="723900" y="654050"/>
                </a:lnTo>
                <a:lnTo>
                  <a:pt x="596900" y="787400"/>
                </a:lnTo>
                <a:lnTo>
                  <a:pt x="603250" y="844550"/>
                </a:lnTo>
                <a:lnTo>
                  <a:pt x="590550" y="933450"/>
                </a:lnTo>
                <a:lnTo>
                  <a:pt x="508000" y="1003300"/>
                </a:lnTo>
                <a:lnTo>
                  <a:pt x="412750" y="1003300"/>
                </a:lnTo>
                <a:lnTo>
                  <a:pt x="336550" y="946150"/>
                </a:lnTo>
                <a:lnTo>
                  <a:pt x="304800" y="939800"/>
                </a:lnTo>
                <a:lnTo>
                  <a:pt x="260350" y="965200"/>
                </a:lnTo>
                <a:lnTo>
                  <a:pt x="260350" y="1035050"/>
                </a:lnTo>
                <a:lnTo>
                  <a:pt x="254000" y="1092200"/>
                </a:lnTo>
                <a:lnTo>
                  <a:pt x="215900" y="1136650"/>
                </a:lnTo>
                <a:lnTo>
                  <a:pt x="158750" y="1003300"/>
                </a:lnTo>
                <a:lnTo>
                  <a:pt x="120650" y="857250"/>
                </a:lnTo>
                <a:lnTo>
                  <a:pt x="127000" y="749300"/>
                </a:lnTo>
                <a:lnTo>
                  <a:pt x="215900" y="704850"/>
                </a:lnTo>
                <a:lnTo>
                  <a:pt x="184150" y="666750"/>
                </a:lnTo>
                <a:lnTo>
                  <a:pt x="158750" y="641350"/>
                </a:lnTo>
                <a:lnTo>
                  <a:pt x="177800" y="565150"/>
                </a:lnTo>
                <a:lnTo>
                  <a:pt x="158750" y="539750"/>
                </a:lnTo>
                <a:lnTo>
                  <a:pt x="120650" y="571500"/>
                </a:lnTo>
                <a:lnTo>
                  <a:pt x="63500" y="603250"/>
                </a:lnTo>
                <a:lnTo>
                  <a:pt x="19050" y="635000"/>
                </a:lnTo>
                <a:lnTo>
                  <a:pt x="0" y="577850"/>
                </a:lnTo>
                <a:lnTo>
                  <a:pt x="12700" y="527050"/>
                </a:lnTo>
                <a:lnTo>
                  <a:pt x="38100" y="476250"/>
                </a:lnTo>
                <a:lnTo>
                  <a:pt x="133350" y="431800"/>
                </a:lnTo>
                <a:lnTo>
                  <a:pt x="209550" y="387350"/>
                </a:lnTo>
                <a:lnTo>
                  <a:pt x="234950" y="368300"/>
                </a:lnTo>
                <a:lnTo>
                  <a:pt x="177800" y="355600"/>
                </a:lnTo>
                <a:lnTo>
                  <a:pt x="158750" y="323850"/>
                </a:lnTo>
                <a:lnTo>
                  <a:pt x="158750" y="228600"/>
                </a:lnTo>
                <a:lnTo>
                  <a:pt x="171450" y="190500"/>
                </a:lnTo>
                <a:lnTo>
                  <a:pt x="215900" y="133350"/>
                </a:lnTo>
                <a:lnTo>
                  <a:pt x="215900" y="133350"/>
                </a:lnTo>
                <a:lnTo>
                  <a:pt x="215900" y="57150"/>
                </a:lnTo>
                <a:lnTo>
                  <a:pt x="215900" y="12700"/>
                </a:lnTo>
                <a:lnTo>
                  <a:pt x="273050" y="0"/>
                </a:lnTo>
                <a:lnTo>
                  <a:pt x="279400" y="88900"/>
                </a:lnTo>
                <a:lnTo>
                  <a:pt x="342900" y="120650"/>
                </a:lnTo>
                <a:lnTo>
                  <a:pt x="419100" y="152400"/>
                </a:lnTo>
                <a:lnTo>
                  <a:pt x="514350" y="171450"/>
                </a:lnTo>
                <a:lnTo>
                  <a:pt x="577850" y="171450"/>
                </a:lnTo>
                <a:lnTo>
                  <a:pt x="628650" y="120650"/>
                </a:lnTo>
                <a:lnTo>
                  <a:pt x="666750" y="120650"/>
                </a:lnTo>
                <a:lnTo>
                  <a:pt x="723900" y="133350"/>
                </a:lnTo>
                <a:lnTo>
                  <a:pt x="749300" y="133350"/>
                </a:lnTo>
                <a:lnTo>
                  <a:pt x="736600" y="38100"/>
                </a:lnTo>
                <a:lnTo>
                  <a:pt x="768350" y="19050"/>
                </a:lnTo>
                <a:lnTo>
                  <a:pt x="831850" y="88900"/>
                </a:lnTo>
                <a:lnTo>
                  <a:pt x="857250" y="152400"/>
                </a:lnTo>
                <a:lnTo>
                  <a:pt x="882650" y="222250"/>
                </a:lnTo>
                <a:lnTo>
                  <a:pt x="927100" y="247650"/>
                </a:lnTo>
                <a:lnTo>
                  <a:pt x="927100" y="247650"/>
                </a:lnTo>
                <a:lnTo>
                  <a:pt x="927100" y="165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85" name="Прямоугольник 284"/>
          <p:cNvSpPr/>
          <p:nvPr/>
        </p:nvSpPr>
        <p:spPr>
          <a:xfrm>
            <a:off x="-59273" y="4969016"/>
            <a:ext cx="1286828" cy="24622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Старое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Дрожжаное</a:t>
            </a:r>
          </a:p>
        </p:txBody>
      </p:sp>
      <p:sp>
        <p:nvSpPr>
          <p:cNvPr id="286" name="Полилиния 285"/>
          <p:cNvSpPr/>
          <p:nvPr/>
        </p:nvSpPr>
        <p:spPr>
          <a:xfrm>
            <a:off x="2330958" y="4034223"/>
            <a:ext cx="1297007" cy="1534305"/>
          </a:xfrm>
          <a:custGeom>
            <a:avLst/>
            <a:gdLst>
              <a:gd name="connsiteX0" fmla="*/ 25400 w 1644650"/>
              <a:gd name="connsiteY0" fmla="*/ 730250 h 2070100"/>
              <a:gd name="connsiteX1" fmla="*/ 12700 w 1644650"/>
              <a:gd name="connsiteY1" fmla="*/ 641350 h 2070100"/>
              <a:gd name="connsiteX2" fmla="*/ 146050 w 1644650"/>
              <a:gd name="connsiteY2" fmla="*/ 584200 h 2070100"/>
              <a:gd name="connsiteX3" fmla="*/ 190500 w 1644650"/>
              <a:gd name="connsiteY3" fmla="*/ 558800 h 2070100"/>
              <a:gd name="connsiteX4" fmla="*/ 298450 w 1644650"/>
              <a:gd name="connsiteY4" fmla="*/ 558800 h 2070100"/>
              <a:gd name="connsiteX5" fmla="*/ 292100 w 1644650"/>
              <a:gd name="connsiteY5" fmla="*/ 501650 h 2070100"/>
              <a:gd name="connsiteX6" fmla="*/ 292100 w 1644650"/>
              <a:gd name="connsiteY6" fmla="*/ 501650 h 2070100"/>
              <a:gd name="connsiteX7" fmla="*/ 387350 w 1644650"/>
              <a:gd name="connsiteY7" fmla="*/ 539750 h 2070100"/>
              <a:gd name="connsiteX8" fmla="*/ 488950 w 1644650"/>
              <a:gd name="connsiteY8" fmla="*/ 508000 h 2070100"/>
              <a:gd name="connsiteX9" fmla="*/ 527050 w 1644650"/>
              <a:gd name="connsiteY9" fmla="*/ 482600 h 2070100"/>
              <a:gd name="connsiteX10" fmla="*/ 533400 w 1644650"/>
              <a:gd name="connsiteY10" fmla="*/ 412750 h 2070100"/>
              <a:gd name="connsiteX11" fmla="*/ 590550 w 1644650"/>
              <a:gd name="connsiteY11" fmla="*/ 400050 h 2070100"/>
              <a:gd name="connsiteX12" fmla="*/ 692150 w 1644650"/>
              <a:gd name="connsiteY12" fmla="*/ 368300 h 2070100"/>
              <a:gd name="connsiteX13" fmla="*/ 762000 w 1644650"/>
              <a:gd name="connsiteY13" fmla="*/ 355600 h 2070100"/>
              <a:gd name="connsiteX14" fmla="*/ 723900 w 1644650"/>
              <a:gd name="connsiteY14" fmla="*/ 330200 h 2070100"/>
              <a:gd name="connsiteX15" fmla="*/ 781050 w 1644650"/>
              <a:gd name="connsiteY15" fmla="*/ 311150 h 2070100"/>
              <a:gd name="connsiteX16" fmla="*/ 844550 w 1644650"/>
              <a:gd name="connsiteY16" fmla="*/ 304800 h 2070100"/>
              <a:gd name="connsiteX17" fmla="*/ 920750 w 1644650"/>
              <a:gd name="connsiteY17" fmla="*/ 292100 h 2070100"/>
              <a:gd name="connsiteX18" fmla="*/ 895350 w 1644650"/>
              <a:gd name="connsiteY18" fmla="*/ 234950 h 2070100"/>
              <a:gd name="connsiteX19" fmla="*/ 876300 w 1644650"/>
              <a:gd name="connsiteY19" fmla="*/ 196850 h 2070100"/>
              <a:gd name="connsiteX20" fmla="*/ 876300 w 1644650"/>
              <a:gd name="connsiteY20" fmla="*/ 177800 h 2070100"/>
              <a:gd name="connsiteX21" fmla="*/ 901700 w 1644650"/>
              <a:gd name="connsiteY21" fmla="*/ 165100 h 2070100"/>
              <a:gd name="connsiteX22" fmla="*/ 901700 w 1644650"/>
              <a:gd name="connsiteY22" fmla="*/ 95250 h 2070100"/>
              <a:gd name="connsiteX23" fmla="*/ 901700 w 1644650"/>
              <a:gd name="connsiteY23" fmla="*/ 95250 h 2070100"/>
              <a:gd name="connsiteX24" fmla="*/ 958850 w 1644650"/>
              <a:gd name="connsiteY24" fmla="*/ 31750 h 2070100"/>
              <a:gd name="connsiteX25" fmla="*/ 977900 w 1644650"/>
              <a:gd name="connsiteY25" fmla="*/ 0 h 2070100"/>
              <a:gd name="connsiteX26" fmla="*/ 977900 w 1644650"/>
              <a:gd name="connsiteY26" fmla="*/ 0 h 2070100"/>
              <a:gd name="connsiteX27" fmla="*/ 1041400 w 1644650"/>
              <a:gd name="connsiteY27" fmla="*/ 95250 h 2070100"/>
              <a:gd name="connsiteX28" fmla="*/ 1066800 w 1644650"/>
              <a:gd name="connsiteY28" fmla="*/ 114300 h 2070100"/>
              <a:gd name="connsiteX29" fmla="*/ 1130300 w 1644650"/>
              <a:gd name="connsiteY29" fmla="*/ 107950 h 2070100"/>
              <a:gd name="connsiteX30" fmla="*/ 1231900 w 1644650"/>
              <a:gd name="connsiteY30" fmla="*/ 57150 h 2070100"/>
              <a:gd name="connsiteX31" fmla="*/ 1301750 w 1644650"/>
              <a:gd name="connsiteY31" fmla="*/ 69850 h 2070100"/>
              <a:gd name="connsiteX32" fmla="*/ 1327150 w 1644650"/>
              <a:gd name="connsiteY32" fmla="*/ 101600 h 2070100"/>
              <a:gd name="connsiteX33" fmla="*/ 1346200 w 1644650"/>
              <a:gd name="connsiteY33" fmla="*/ 165100 h 2070100"/>
              <a:gd name="connsiteX34" fmla="*/ 1403350 w 1644650"/>
              <a:gd name="connsiteY34" fmla="*/ 215900 h 2070100"/>
              <a:gd name="connsiteX35" fmla="*/ 1428750 w 1644650"/>
              <a:gd name="connsiteY35" fmla="*/ 298450 h 2070100"/>
              <a:gd name="connsiteX36" fmla="*/ 1473200 w 1644650"/>
              <a:gd name="connsiteY36" fmla="*/ 336550 h 2070100"/>
              <a:gd name="connsiteX37" fmla="*/ 1498600 w 1644650"/>
              <a:gd name="connsiteY37" fmla="*/ 438150 h 2070100"/>
              <a:gd name="connsiteX38" fmla="*/ 1492250 w 1644650"/>
              <a:gd name="connsiteY38" fmla="*/ 501650 h 2070100"/>
              <a:gd name="connsiteX39" fmla="*/ 1460500 w 1644650"/>
              <a:gd name="connsiteY39" fmla="*/ 533400 h 2070100"/>
              <a:gd name="connsiteX40" fmla="*/ 1485900 w 1644650"/>
              <a:gd name="connsiteY40" fmla="*/ 590550 h 2070100"/>
              <a:gd name="connsiteX41" fmla="*/ 1485900 w 1644650"/>
              <a:gd name="connsiteY41" fmla="*/ 590550 h 2070100"/>
              <a:gd name="connsiteX42" fmla="*/ 1562100 w 1644650"/>
              <a:gd name="connsiteY42" fmla="*/ 558800 h 2070100"/>
              <a:gd name="connsiteX43" fmla="*/ 1606550 w 1644650"/>
              <a:gd name="connsiteY43" fmla="*/ 577850 h 2070100"/>
              <a:gd name="connsiteX44" fmla="*/ 1638300 w 1644650"/>
              <a:gd name="connsiteY44" fmla="*/ 571500 h 2070100"/>
              <a:gd name="connsiteX45" fmla="*/ 1644650 w 1644650"/>
              <a:gd name="connsiteY45" fmla="*/ 622300 h 2070100"/>
              <a:gd name="connsiteX46" fmla="*/ 1562100 w 1644650"/>
              <a:gd name="connsiteY46" fmla="*/ 622300 h 2070100"/>
              <a:gd name="connsiteX47" fmla="*/ 1524000 w 1644650"/>
              <a:gd name="connsiteY47" fmla="*/ 660400 h 2070100"/>
              <a:gd name="connsiteX48" fmla="*/ 1549400 w 1644650"/>
              <a:gd name="connsiteY48" fmla="*/ 685800 h 2070100"/>
              <a:gd name="connsiteX49" fmla="*/ 1479550 w 1644650"/>
              <a:gd name="connsiteY49" fmla="*/ 781050 h 2070100"/>
              <a:gd name="connsiteX50" fmla="*/ 1447800 w 1644650"/>
              <a:gd name="connsiteY50" fmla="*/ 793750 h 2070100"/>
              <a:gd name="connsiteX51" fmla="*/ 1428750 w 1644650"/>
              <a:gd name="connsiteY51" fmla="*/ 831850 h 2070100"/>
              <a:gd name="connsiteX52" fmla="*/ 1308100 w 1644650"/>
              <a:gd name="connsiteY52" fmla="*/ 908050 h 2070100"/>
              <a:gd name="connsiteX53" fmla="*/ 1244600 w 1644650"/>
              <a:gd name="connsiteY53" fmla="*/ 908050 h 2070100"/>
              <a:gd name="connsiteX54" fmla="*/ 1206500 w 1644650"/>
              <a:gd name="connsiteY54" fmla="*/ 946150 h 2070100"/>
              <a:gd name="connsiteX55" fmla="*/ 1200150 w 1644650"/>
              <a:gd name="connsiteY55" fmla="*/ 977900 h 2070100"/>
              <a:gd name="connsiteX56" fmla="*/ 1263650 w 1644650"/>
              <a:gd name="connsiteY56" fmla="*/ 1016000 h 2070100"/>
              <a:gd name="connsiteX57" fmla="*/ 1289050 w 1644650"/>
              <a:gd name="connsiteY57" fmla="*/ 1054100 h 2070100"/>
              <a:gd name="connsiteX58" fmla="*/ 1289050 w 1644650"/>
              <a:gd name="connsiteY58" fmla="*/ 1104900 h 2070100"/>
              <a:gd name="connsiteX59" fmla="*/ 1250950 w 1644650"/>
              <a:gd name="connsiteY59" fmla="*/ 1143000 h 2070100"/>
              <a:gd name="connsiteX60" fmla="*/ 1219200 w 1644650"/>
              <a:gd name="connsiteY60" fmla="*/ 1206500 h 2070100"/>
              <a:gd name="connsiteX61" fmla="*/ 1219200 w 1644650"/>
              <a:gd name="connsiteY61" fmla="*/ 1295400 h 2070100"/>
              <a:gd name="connsiteX62" fmla="*/ 1219200 w 1644650"/>
              <a:gd name="connsiteY62" fmla="*/ 1339850 h 2070100"/>
              <a:gd name="connsiteX63" fmla="*/ 1263650 w 1644650"/>
              <a:gd name="connsiteY63" fmla="*/ 1339850 h 2070100"/>
              <a:gd name="connsiteX64" fmla="*/ 1276350 w 1644650"/>
              <a:gd name="connsiteY64" fmla="*/ 1352550 h 2070100"/>
              <a:gd name="connsiteX65" fmla="*/ 1276350 w 1644650"/>
              <a:gd name="connsiteY65" fmla="*/ 1416050 h 2070100"/>
              <a:gd name="connsiteX66" fmla="*/ 1333500 w 1644650"/>
              <a:gd name="connsiteY66" fmla="*/ 1460500 h 2070100"/>
              <a:gd name="connsiteX67" fmla="*/ 1352550 w 1644650"/>
              <a:gd name="connsiteY67" fmla="*/ 1517650 h 2070100"/>
              <a:gd name="connsiteX68" fmla="*/ 1365250 w 1644650"/>
              <a:gd name="connsiteY68" fmla="*/ 1581150 h 2070100"/>
              <a:gd name="connsiteX69" fmla="*/ 1365250 w 1644650"/>
              <a:gd name="connsiteY69" fmla="*/ 1631950 h 2070100"/>
              <a:gd name="connsiteX70" fmla="*/ 1339850 w 1644650"/>
              <a:gd name="connsiteY70" fmla="*/ 1651000 h 2070100"/>
              <a:gd name="connsiteX71" fmla="*/ 1409700 w 1644650"/>
              <a:gd name="connsiteY71" fmla="*/ 1670050 h 2070100"/>
              <a:gd name="connsiteX72" fmla="*/ 1511300 w 1644650"/>
              <a:gd name="connsiteY72" fmla="*/ 1689100 h 2070100"/>
              <a:gd name="connsiteX73" fmla="*/ 1536700 w 1644650"/>
              <a:gd name="connsiteY73" fmla="*/ 1689100 h 2070100"/>
              <a:gd name="connsiteX74" fmla="*/ 1555750 w 1644650"/>
              <a:gd name="connsiteY74" fmla="*/ 1739900 h 2070100"/>
              <a:gd name="connsiteX75" fmla="*/ 1606550 w 1644650"/>
              <a:gd name="connsiteY75" fmla="*/ 1733550 h 2070100"/>
              <a:gd name="connsiteX76" fmla="*/ 1638300 w 1644650"/>
              <a:gd name="connsiteY76" fmla="*/ 1816100 h 2070100"/>
              <a:gd name="connsiteX77" fmla="*/ 1625600 w 1644650"/>
              <a:gd name="connsiteY77" fmla="*/ 1860550 h 2070100"/>
              <a:gd name="connsiteX78" fmla="*/ 1574800 w 1644650"/>
              <a:gd name="connsiteY78" fmla="*/ 1898650 h 2070100"/>
              <a:gd name="connsiteX79" fmla="*/ 1587500 w 1644650"/>
              <a:gd name="connsiteY79" fmla="*/ 1949450 h 2070100"/>
              <a:gd name="connsiteX80" fmla="*/ 1587500 w 1644650"/>
              <a:gd name="connsiteY80" fmla="*/ 1949450 h 2070100"/>
              <a:gd name="connsiteX81" fmla="*/ 1587500 w 1644650"/>
              <a:gd name="connsiteY81" fmla="*/ 2012950 h 2070100"/>
              <a:gd name="connsiteX82" fmla="*/ 1549400 w 1644650"/>
              <a:gd name="connsiteY82" fmla="*/ 1981200 h 2070100"/>
              <a:gd name="connsiteX83" fmla="*/ 1498600 w 1644650"/>
              <a:gd name="connsiteY83" fmla="*/ 2032000 h 2070100"/>
              <a:gd name="connsiteX84" fmla="*/ 1447800 w 1644650"/>
              <a:gd name="connsiteY84" fmla="*/ 2012950 h 2070100"/>
              <a:gd name="connsiteX85" fmla="*/ 1371600 w 1644650"/>
              <a:gd name="connsiteY85" fmla="*/ 2070100 h 2070100"/>
              <a:gd name="connsiteX86" fmla="*/ 1231900 w 1644650"/>
              <a:gd name="connsiteY86" fmla="*/ 2038350 h 2070100"/>
              <a:gd name="connsiteX87" fmla="*/ 1270000 w 1644650"/>
              <a:gd name="connsiteY87" fmla="*/ 1892300 h 2070100"/>
              <a:gd name="connsiteX88" fmla="*/ 1206500 w 1644650"/>
              <a:gd name="connsiteY88" fmla="*/ 1822450 h 2070100"/>
              <a:gd name="connsiteX89" fmla="*/ 1212850 w 1644650"/>
              <a:gd name="connsiteY89" fmla="*/ 1739900 h 2070100"/>
              <a:gd name="connsiteX90" fmla="*/ 1200150 w 1644650"/>
              <a:gd name="connsiteY90" fmla="*/ 1689100 h 2070100"/>
              <a:gd name="connsiteX91" fmla="*/ 1123950 w 1644650"/>
              <a:gd name="connsiteY91" fmla="*/ 1651000 h 2070100"/>
              <a:gd name="connsiteX92" fmla="*/ 1155700 w 1644650"/>
              <a:gd name="connsiteY92" fmla="*/ 1593850 h 2070100"/>
              <a:gd name="connsiteX93" fmla="*/ 1155700 w 1644650"/>
              <a:gd name="connsiteY93" fmla="*/ 1593850 h 2070100"/>
              <a:gd name="connsiteX94" fmla="*/ 1143000 w 1644650"/>
              <a:gd name="connsiteY94" fmla="*/ 1543050 h 2070100"/>
              <a:gd name="connsiteX95" fmla="*/ 1047750 w 1644650"/>
              <a:gd name="connsiteY95" fmla="*/ 1377950 h 2070100"/>
              <a:gd name="connsiteX96" fmla="*/ 971550 w 1644650"/>
              <a:gd name="connsiteY96" fmla="*/ 1314450 h 2070100"/>
              <a:gd name="connsiteX97" fmla="*/ 901700 w 1644650"/>
              <a:gd name="connsiteY97" fmla="*/ 1225550 h 2070100"/>
              <a:gd name="connsiteX98" fmla="*/ 806450 w 1644650"/>
              <a:gd name="connsiteY98" fmla="*/ 1143000 h 2070100"/>
              <a:gd name="connsiteX99" fmla="*/ 755650 w 1644650"/>
              <a:gd name="connsiteY99" fmla="*/ 1098550 h 2070100"/>
              <a:gd name="connsiteX100" fmla="*/ 692150 w 1644650"/>
              <a:gd name="connsiteY100" fmla="*/ 1111250 h 2070100"/>
              <a:gd name="connsiteX101" fmla="*/ 723900 w 1644650"/>
              <a:gd name="connsiteY101" fmla="*/ 1174750 h 2070100"/>
              <a:gd name="connsiteX102" fmla="*/ 711200 w 1644650"/>
              <a:gd name="connsiteY102" fmla="*/ 1206500 h 2070100"/>
              <a:gd name="connsiteX103" fmla="*/ 641350 w 1644650"/>
              <a:gd name="connsiteY103" fmla="*/ 1244600 h 2070100"/>
              <a:gd name="connsiteX104" fmla="*/ 565150 w 1644650"/>
              <a:gd name="connsiteY104" fmla="*/ 1219200 h 2070100"/>
              <a:gd name="connsiteX105" fmla="*/ 546100 w 1644650"/>
              <a:gd name="connsiteY105" fmla="*/ 1231900 h 2070100"/>
              <a:gd name="connsiteX106" fmla="*/ 501650 w 1644650"/>
              <a:gd name="connsiteY106" fmla="*/ 1320800 h 2070100"/>
              <a:gd name="connsiteX107" fmla="*/ 444500 w 1644650"/>
              <a:gd name="connsiteY107" fmla="*/ 1377950 h 2070100"/>
              <a:gd name="connsiteX108" fmla="*/ 444500 w 1644650"/>
              <a:gd name="connsiteY108" fmla="*/ 1377950 h 2070100"/>
              <a:gd name="connsiteX109" fmla="*/ 330200 w 1644650"/>
              <a:gd name="connsiteY109" fmla="*/ 1352550 h 2070100"/>
              <a:gd name="connsiteX110" fmla="*/ 298450 w 1644650"/>
              <a:gd name="connsiteY110" fmla="*/ 1377950 h 2070100"/>
              <a:gd name="connsiteX111" fmla="*/ 203200 w 1644650"/>
              <a:gd name="connsiteY111" fmla="*/ 1276350 h 2070100"/>
              <a:gd name="connsiteX112" fmla="*/ 69850 w 1644650"/>
              <a:gd name="connsiteY112" fmla="*/ 1276350 h 2070100"/>
              <a:gd name="connsiteX113" fmla="*/ 69850 w 1644650"/>
              <a:gd name="connsiteY113" fmla="*/ 1276350 h 2070100"/>
              <a:gd name="connsiteX114" fmla="*/ 57150 w 1644650"/>
              <a:gd name="connsiteY114" fmla="*/ 1130300 h 2070100"/>
              <a:gd name="connsiteX115" fmla="*/ 25400 w 1644650"/>
              <a:gd name="connsiteY115" fmla="*/ 1060450 h 2070100"/>
              <a:gd name="connsiteX116" fmla="*/ 0 w 1644650"/>
              <a:gd name="connsiteY116" fmla="*/ 971550 h 2070100"/>
              <a:gd name="connsiteX117" fmla="*/ 44450 w 1644650"/>
              <a:gd name="connsiteY117" fmla="*/ 800100 h 2070100"/>
              <a:gd name="connsiteX118" fmla="*/ 25400 w 1644650"/>
              <a:gd name="connsiteY118" fmla="*/ 730250 h 207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644650" h="2070100">
                <a:moveTo>
                  <a:pt x="25400" y="730250"/>
                </a:moveTo>
                <a:lnTo>
                  <a:pt x="12700" y="641350"/>
                </a:lnTo>
                <a:lnTo>
                  <a:pt x="146050" y="584200"/>
                </a:lnTo>
                <a:lnTo>
                  <a:pt x="190500" y="558800"/>
                </a:lnTo>
                <a:lnTo>
                  <a:pt x="298450" y="558800"/>
                </a:lnTo>
                <a:lnTo>
                  <a:pt x="292100" y="501650"/>
                </a:lnTo>
                <a:lnTo>
                  <a:pt x="292100" y="501650"/>
                </a:lnTo>
                <a:lnTo>
                  <a:pt x="387350" y="539750"/>
                </a:lnTo>
                <a:lnTo>
                  <a:pt x="488950" y="508000"/>
                </a:lnTo>
                <a:lnTo>
                  <a:pt x="527050" y="482600"/>
                </a:lnTo>
                <a:lnTo>
                  <a:pt x="533400" y="412750"/>
                </a:lnTo>
                <a:lnTo>
                  <a:pt x="590550" y="400050"/>
                </a:lnTo>
                <a:lnTo>
                  <a:pt x="692150" y="368300"/>
                </a:lnTo>
                <a:lnTo>
                  <a:pt x="762000" y="355600"/>
                </a:lnTo>
                <a:lnTo>
                  <a:pt x="723900" y="330200"/>
                </a:lnTo>
                <a:lnTo>
                  <a:pt x="781050" y="311150"/>
                </a:lnTo>
                <a:lnTo>
                  <a:pt x="844550" y="304800"/>
                </a:lnTo>
                <a:lnTo>
                  <a:pt x="920750" y="292100"/>
                </a:lnTo>
                <a:lnTo>
                  <a:pt x="895350" y="234950"/>
                </a:lnTo>
                <a:lnTo>
                  <a:pt x="876300" y="196850"/>
                </a:lnTo>
                <a:lnTo>
                  <a:pt x="876300" y="177800"/>
                </a:lnTo>
                <a:lnTo>
                  <a:pt x="901700" y="165100"/>
                </a:lnTo>
                <a:lnTo>
                  <a:pt x="901700" y="95250"/>
                </a:lnTo>
                <a:lnTo>
                  <a:pt x="901700" y="95250"/>
                </a:lnTo>
                <a:lnTo>
                  <a:pt x="958850" y="31750"/>
                </a:lnTo>
                <a:lnTo>
                  <a:pt x="977900" y="0"/>
                </a:lnTo>
                <a:lnTo>
                  <a:pt x="977900" y="0"/>
                </a:lnTo>
                <a:lnTo>
                  <a:pt x="1041400" y="95250"/>
                </a:lnTo>
                <a:lnTo>
                  <a:pt x="1066800" y="114300"/>
                </a:lnTo>
                <a:lnTo>
                  <a:pt x="1130300" y="107950"/>
                </a:lnTo>
                <a:lnTo>
                  <a:pt x="1231900" y="57150"/>
                </a:lnTo>
                <a:lnTo>
                  <a:pt x="1301750" y="69850"/>
                </a:lnTo>
                <a:lnTo>
                  <a:pt x="1327150" y="101600"/>
                </a:lnTo>
                <a:lnTo>
                  <a:pt x="1346200" y="165100"/>
                </a:lnTo>
                <a:lnTo>
                  <a:pt x="1403350" y="215900"/>
                </a:lnTo>
                <a:lnTo>
                  <a:pt x="1428750" y="298450"/>
                </a:lnTo>
                <a:lnTo>
                  <a:pt x="1473200" y="336550"/>
                </a:lnTo>
                <a:lnTo>
                  <a:pt x="1498600" y="438150"/>
                </a:lnTo>
                <a:lnTo>
                  <a:pt x="1492250" y="501650"/>
                </a:lnTo>
                <a:lnTo>
                  <a:pt x="1460500" y="533400"/>
                </a:lnTo>
                <a:lnTo>
                  <a:pt x="1485900" y="590550"/>
                </a:lnTo>
                <a:lnTo>
                  <a:pt x="1485900" y="590550"/>
                </a:lnTo>
                <a:lnTo>
                  <a:pt x="1562100" y="558800"/>
                </a:lnTo>
                <a:lnTo>
                  <a:pt x="1606550" y="577850"/>
                </a:lnTo>
                <a:lnTo>
                  <a:pt x="1638300" y="571500"/>
                </a:lnTo>
                <a:lnTo>
                  <a:pt x="1644650" y="622300"/>
                </a:lnTo>
                <a:lnTo>
                  <a:pt x="1562100" y="622300"/>
                </a:lnTo>
                <a:lnTo>
                  <a:pt x="1524000" y="660400"/>
                </a:lnTo>
                <a:lnTo>
                  <a:pt x="1549400" y="685800"/>
                </a:lnTo>
                <a:lnTo>
                  <a:pt x="1479550" y="781050"/>
                </a:lnTo>
                <a:lnTo>
                  <a:pt x="1447800" y="793750"/>
                </a:lnTo>
                <a:lnTo>
                  <a:pt x="1428750" y="831850"/>
                </a:lnTo>
                <a:lnTo>
                  <a:pt x="1308100" y="908050"/>
                </a:lnTo>
                <a:lnTo>
                  <a:pt x="1244600" y="908050"/>
                </a:lnTo>
                <a:lnTo>
                  <a:pt x="1206500" y="946150"/>
                </a:lnTo>
                <a:lnTo>
                  <a:pt x="1200150" y="977900"/>
                </a:lnTo>
                <a:lnTo>
                  <a:pt x="1263650" y="1016000"/>
                </a:lnTo>
                <a:lnTo>
                  <a:pt x="1289050" y="1054100"/>
                </a:lnTo>
                <a:lnTo>
                  <a:pt x="1289050" y="1104900"/>
                </a:lnTo>
                <a:lnTo>
                  <a:pt x="1250950" y="1143000"/>
                </a:lnTo>
                <a:lnTo>
                  <a:pt x="1219200" y="1206500"/>
                </a:lnTo>
                <a:lnTo>
                  <a:pt x="1219200" y="1295400"/>
                </a:lnTo>
                <a:lnTo>
                  <a:pt x="1219200" y="1339850"/>
                </a:lnTo>
                <a:lnTo>
                  <a:pt x="1263650" y="1339850"/>
                </a:lnTo>
                <a:lnTo>
                  <a:pt x="1276350" y="1352550"/>
                </a:lnTo>
                <a:lnTo>
                  <a:pt x="1276350" y="1416050"/>
                </a:lnTo>
                <a:lnTo>
                  <a:pt x="1333500" y="1460500"/>
                </a:lnTo>
                <a:lnTo>
                  <a:pt x="1352550" y="1517650"/>
                </a:lnTo>
                <a:lnTo>
                  <a:pt x="1365250" y="1581150"/>
                </a:lnTo>
                <a:lnTo>
                  <a:pt x="1365250" y="1631950"/>
                </a:lnTo>
                <a:lnTo>
                  <a:pt x="1339850" y="1651000"/>
                </a:lnTo>
                <a:lnTo>
                  <a:pt x="1409700" y="1670050"/>
                </a:lnTo>
                <a:lnTo>
                  <a:pt x="1511300" y="1689100"/>
                </a:lnTo>
                <a:lnTo>
                  <a:pt x="1536700" y="1689100"/>
                </a:lnTo>
                <a:lnTo>
                  <a:pt x="1555750" y="1739900"/>
                </a:lnTo>
                <a:lnTo>
                  <a:pt x="1606550" y="1733550"/>
                </a:lnTo>
                <a:lnTo>
                  <a:pt x="1638300" y="1816100"/>
                </a:lnTo>
                <a:lnTo>
                  <a:pt x="1625600" y="1860550"/>
                </a:lnTo>
                <a:lnTo>
                  <a:pt x="1574800" y="1898650"/>
                </a:lnTo>
                <a:lnTo>
                  <a:pt x="1587500" y="1949450"/>
                </a:lnTo>
                <a:lnTo>
                  <a:pt x="1587500" y="1949450"/>
                </a:lnTo>
                <a:lnTo>
                  <a:pt x="1587500" y="2012950"/>
                </a:lnTo>
                <a:lnTo>
                  <a:pt x="1549400" y="1981200"/>
                </a:lnTo>
                <a:lnTo>
                  <a:pt x="1498600" y="2032000"/>
                </a:lnTo>
                <a:lnTo>
                  <a:pt x="1447800" y="2012950"/>
                </a:lnTo>
                <a:lnTo>
                  <a:pt x="1371600" y="2070100"/>
                </a:lnTo>
                <a:lnTo>
                  <a:pt x="1231900" y="2038350"/>
                </a:lnTo>
                <a:lnTo>
                  <a:pt x="1270000" y="1892300"/>
                </a:lnTo>
                <a:lnTo>
                  <a:pt x="1206500" y="1822450"/>
                </a:lnTo>
                <a:lnTo>
                  <a:pt x="1212850" y="1739900"/>
                </a:lnTo>
                <a:lnTo>
                  <a:pt x="1200150" y="1689100"/>
                </a:lnTo>
                <a:lnTo>
                  <a:pt x="1123950" y="1651000"/>
                </a:lnTo>
                <a:lnTo>
                  <a:pt x="1155700" y="1593850"/>
                </a:lnTo>
                <a:lnTo>
                  <a:pt x="1155700" y="1593850"/>
                </a:lnTo>
                <a:lnTo>
                  <a:pt x="1143000" y="1543050"/>
                </a:lnTo>
                <a:lnTo>
                  <a:pt x="1047750" y="1377950"/>
                </a:lnTo>
                <a:lnTo>
                  <a:pt x="971550" y="1314450"/>
                </a:lnTo>
                <a:lnTo>
                  <a:pt x="901700" y="1225550"/>
                </a:lnTo>
                <a:lnTo>
                  <a:pt x="806450" y="1143000"/>
                </a:lnTo>
                <a:lnTo>
                  <a:pt x="755650" y="1098550"/>
                </a:lnTo>
                <a:lnTo>
                  <a:pt x="692150" y="1111250"/>
                </a:lnTo>
                <a:lnTo>
                  <a:pt x="723900" y="1174750"/>
                </a:lnTo>
                <a:lnTo>
                  <a:pt x="711200" y="1206500"/>
                </a:lnTo>
                <a:lnTo>
                  <a:pt x="641350" y="1244600"/>
                </a:lnTo>
                <a:lnTo>
                  <a:pt x="565150" y="1219200"/>
                </a:lnTo>
                <a:lnTo>
                  <a:pt x="546100" y="1231900"/>
                </a:lnTo>
                <a:lnTo>
                  <a:pt x="501650" y="1320800"/>
                </a:lnTo>
                <a:lnTo>
                  <a:pt x="444500" y="1377950"/>
                </a:lnTo>
                <a:lnTo>
                  <a:pt x="444500" y="1377950"/>
                </a:lnTo>
                <a:lnTo>
                  <a:pt x="330200" y="1352550"/>
                </a:lnTo>
                <a:lnTo>
                  <a:pt x="298450" y="1377950"/>
                </a:lnTo>
                <a:lnTo>
                  <a:pt x="203200" y="1276350"/>
                </a:lnTo>
                <a:lnTo>
                  <a:pt x="69850" y="1276350"/>
                </a:lnTo>
                <a:lnTo>
                  <a:pt x="69850" y="1276350"/>
                </a:lnTo>
                <a:lnTo>
                  <a:pt x="57150" y="1130300"/>
                </a:lnTo>
                <a:lnTo>
                  <a:pt x="25400" y="1060450"/>
                </a:lnTo>
                <a:lnTo>
                  <a:pt x="0" y="971550"/>
                </a:lnTo>
                <a:lnTo>
                  <a:pt x="44450" y="800100"/>
                </a:lnTo>
                <a:lnTo>
                  <a:pt x="25400" y="7302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87" name="Прямоугольник 286"/>
          <p:cNvSpPr/>
          <p:nvPr/>
        </p:nvSpPr>
        <p:spPr>
          <a:xfrm>
            <a:off x="2534764" y="4355360"/>
            <a:ext cx="65198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Болгар</a:t>
            </a:r>
          </a:p>
        </p:txBody>
      </p:sp>
      <p:sp>
        <p:nvSpPr>
          <p:cNvPr id="288" name="Прямоугольник 287"/>
          <p:cNvSpPr/>
          <p:nvPr/>
        </p:nvSpPr>
        <p:spPr>
          <a:xfrm>
            <a:off x="1794887" y="4882786"/>
            <a:ext cx="65198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Тетюши</a:t>
            </a:r>
          </a:p>
        </p:txBody>
      </p:sp>
      <p:sp>
        <p:nvSpPr>
          <p:cNvPr id="289" name="Прямоугольник 288"/>
          <p:cNvSpPr/>
          <p:nvPr/>
        </p:nvSpPr>
        <p:spPr>
          <a:xfrm>
            <a:off x="1142908" y="4513082"/>
            <a:ext cx="65198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Буинск</a:t>
            </a:r>
          </a:p>
        </p:txBody>
      </p:sp>
      <p:sp>
        <p:nvSpPr>
          <p:cNvPr id="290" name="Полилиния 289"/>
          <p:cNvSpPr/>
          <p:nvPr/>
        </p:nvSpPr>
        <p:spPr>
          <a:xfrm>
            <a:off x="7208507" y="4907882"/>
            <a:ext cx="896387" cy="1160145"/>
          </a:xfrm>
          <a:custGeom>
            <a:avLst/>
            <a:gdLst>
              <a:gd name="connsiteX0" fmla="*/ 92075 w 1136650"/>
              <a:gd name="connsiteY0" fmla="*/ 365125 h 1565275"/>
              <a:gd name="connsiteX1" fmla="*/ 28575 w 1136650"/>
              <a:gd name="connsiteY1" fmla="*/ 355600 h 1565275"/>
              <a:gd name="connsiteX2" fmla="*/ 9525 w 1136650"/>
              <a:gd name="connsiteY2" fmla="*/ 317500 h 1565275"/>
              <a:gd name="connsiteX3" fmla="*/ 28575 w 1136650"/>
              <a:gd name="connsiteY3" fmla="*/ 276225 h 1565275"/>
              <a:gd name="connsiteX4" fmla="*/ 0 w 1136650"/>
              <a:gd name="connsiteY4" fmla="*/ 184150 h 1565275"/>
              <a:gd name="connsiteX5" fmla="*/ 60325 w 1136650"/>
              <a:gd name="connsiteY5" fmla="*/ 180975 h 1565275"/>
              <a:gd name="connsiteX6" fmla="*/ 111125 w 1136650"/>
              <a:gd name="connsiteY6" fmla="*/ 165100 h 1565275"/>
              <a:gd name="connsiteX7" fmla="*/ 123825 w 1136650"/>
              <a:gd name="connsiteY7" fmla="*/ 101600 h 1565275"/>
              <a:gd name="connsiteX8" fmla="*/ 139700 w 1136650"/>
              <a:gd name="connsiteY8" fmla="*/ 88900 h 1565275"/>
              <a:gd name="connsiteX9" fmla="*/ 177800 w 1136650"/>
              <a:gd name="connsiteY9" fmla="*/ 73025 h 1565275"/>
              <a:gd name="connsiteX10" fmla="*/ 149225 w 1136650"/>
              <a:gd name="connsiteY10" fmla="*/ 53975 h 1565275"/>
              <a:gd name="connsiteX11" fmla="*/ 149225 w 1136650"/>
              <a:gd name="connsiteY11" fmla="*/ 53975 h 1565275"/>
              <a:gd name="connsiteX12" fmla="*/ 187325 w 1136650"/>
              <a:gd name="connsiteY12" fmla="*/ 3175 h 1565275"/>
              <a:gd name="connsiteX13" fmla="*/ 231775 w 1136650"/>
              <a:gd name="connsiteY13" fmla="*/ 0 h 1565275"/>
              <a:gd name="connsiteX14" fmla="*/ 238125 w 1136650"/>
              <a:gd name="connsiteY14" fmla="*/ 38100 h 1565275"/>
              <a:gd name="connsiteX15" fmla="*/ 250825 w 1136650"/>
              <a:gd name="connsiteY15" fmla="*/ 73025 h 1565275"/>
              <a:gd name="connsiteX16" fmla="*/ 276225 w 1136650"/>
              <a:gd name="connsiteY16" fmla="*/ 85725 h 1565275"/>
              <a:gd name="connsiteX17" fmla="*/ 307975 w 1136650"/>
              <a:gd name="connsiteY17" fmla="*/ 85725 h 1565275"/>
              <a:gd name="connsiteX18" fmla="*/ 330200 w 1136650"/>
              <a:gd name="connsiteY18" fmla="*/ 85725 h 1565275"/>
              <a:gd name="connsiteX19" fmla="*/ 368300 w 1136650"/>
              <a:gd name="connsiteY19" fmla="*/ 174625 h 1565275"/>
              <a:gd name="connsiteX20" fmla="*/ 396875 w 1136650"/>
              <a:gd name="connsiteY20" fmla="*/ 219075 h 1565275"/>
              <a:gd name="connsiteX21" fmla="*/ 428625 w 1136650"/>
              <a:gd name="connsiteY21" fmla="*/ 269875 h 1565275"/>
              <a:gd name="connsiteX22" fmla="*/ 403225 w 1136650"/>
              <a:gd name="connsiteY22" fmla="*/ 384175 h 1565275"/>
              <a:gd name="connsiteX23" fmla="*/ 492125 w 1136650"/>
              <a:gd name="connsiteY23" fmla="*/ 400050 h 1565275"/>
              <a:gd name="connsiteX24" fmla="*/ 619125 w 1136650"/>
              <a:gd name="connsiteY24" fmla="*/ 266700 h 1565275"/>
              <a:gd name="connsiteX25" fmla="*/ 657225 w 1136650"/>
              <a:gd name="connsiteY25" fmla="*/ 212725 h 1565275"/>
              <a:gd name="connsiteX26" fmla="*/ 758825 w 1136650"/>
              <a:gd name="connsiteY26" fmla="*/ 184150 h 1565275"/>
              <a:gd name="connsiteX27" fmla="*/ 803275 w 1136650"/>
              <a:gd name="connsiteY27" fmla="*/ 244475 h 1565275"/>
              <a:gd name="connsiteX28" fmla="*/ 898525 w 1136650"/>
              <a:gd name="connsiteY28" fmla="*/ 234950 h 1565275"/>
              <a:gd name="connsiteX29" fmla="*/ 939800 w 1136650"/>
              <a:gd name="connsiteY29" fmla="*/ 234950 h 1565275"/>
              <a:gd name="connsiteX30" fmla="*/ 1003300 w 1136650"/>
              <a:gd name="connsiteY30" fmla="*/ 196850 h 1565275"/>
              <a:gd name="connsiteX31" fmla="*/ 1050925 w 1136650"/>
              <a:gd name="connsiteY31" fmla="*/ 190500 h 1565275"/>
              <a:gd name="connsiteX32" fmla="*/ 1050925 w 1136650"/>
              <a:gd name="connsiteY32" fmla="*/ 190500 h 1565275"/>
              <a:gd name="connsiteX33" fmla="*/ 1060450 w 1136650"/>
              <a:gd name="connsiteY33" fmla="*/ 215900 h 1565275"/>
              <a:gd name="connsiteX34" fmla="*/ 1079500 w 1136650"/>
              <a:gd name="connsiteY34" fmla="*/ 244475 h 1565275"/>
              <a:gd name="connsiteX35" fmla="*/ 1079500 w 1136650"/>
              <a:gd name="connsiteY35" fmla="*/ 244475 h 1565275"/>
              <a:gd name="connsiteX36" fmla="*/ 1047750 w 1136650"/>
              <a:gd name="connsiteY36" fmla="*/ 273050 h 1565275"/>
              <a:gd name="connsiteX37" fmla="*/ 1022350 w 1136650"/>
              <a:gd name="connsiteY37" fmla="*/ 288925 h 1565275"/>
              <a:gd name="connsiteX38" fmla="*/ 958850 w 1136650"/>
              <a:gd name="connsiteY38" fmla="*/ 301625 h 1565275"/>
              <a:gd name="connsiteX39" fmla="*/ 958850 w 1136650"/>
              <a:gd name="connsiteY39" fmla="*/ 301625 h 1565275"/>
              <a:gd name="connsiteX40" fmla="*/ 974725 w 1136650"/>
              <a:gd name="connsiteY40" fmla="*/ 349250 h 1565275"/>
              <a:gd name="connsiteX41" fmla="*/ 1016000 w 1136650"/>
              <a:gd name="connsiteY41" fmla="*/ 384175 h 1565275"/>
              <a:gd name="connsiteX42" fmla="*/ 1047750 w 1136650"/>
              <a:gd name="connsiteY42" fmla="*/ 412750 h 1565275"/>
              <a:gd name="connsiteX43" fmla="*/ 1060450 w 1136650"/>
              <a:gd name="connsiteY43" fmla="*/ 482600 h 1565275"/>
              <a:gd name="connsiteX44" fmla="*/ 1060450 w 1136650"/>
              <a:gd name="connsiteY44" fmla="*/ 536575 h 1565275"/>
              <a:gd name="connsiteX45" fmla="*/ 1085850 w 1136650"/>
              <a:gd name="connsiteY45" fmla="*/ 593725 h 1565275"/>
              <a:gd name="connsiteX46" fmla="*/ 1123950 w 1136650"/>
              <a:gd name="connsiteY46" fmla="*/ 603250 h 1565275"/>
              <a:gd name="connsiteX47" fmla="*/ 1136650 w 1136650"/>
              <a:gd name="connsiteY47" fmla="*/ 635000 h 1565275"/>
              <a:gd name="connsiteX48" fmla="*/ 1123950 w 1136650"/>
              <a:gd name="connsiteY48" fmla="*/ 685800 h 1565275"/>
              <a:gd name="connsiteX49" fmla="*/ 1089025 w 1136650"/>
              <a:gd name="connsiteY49" fmla="*/ 711200 h 1565275"/>
              <a:gd name="connsiteX50" fmla="*/ 1101725 w 1136650"/>
              <a:gd name="connsiteY50" fmla="*/ 736600 h 1565275"/>
              <a:gd name="connsiteX51" fmla="*/ 1089025 w 1136650"/>
              <a:gd name="connsiteY51" fmla="*/ 765175 h 1565275"/>
              <a:gd name="connsiteX52" fmla="*/ 1006475 w 1136650"/>
              <a:gd name="connsiteY52" fmla="*/ 752475 h 1565275"/>
              <a:gd name="connsiteX53" fmla="*/ 1009650 w 1136650"/>
              <a:gd name="connsiteY53" fmla="*/ 708025 h 1565275"/>
              <a:gd name="connsiteX54" fmla="*/ 1009650 w 1136650"/>
              <a:gd name="connsiteY54" fmla="*/ 708025 h 1565275"/>
              <a:gd name="connsiteX55" fmla="*/ 1000125 w 1136650"/>
              <a:gd name="connsiteY55" fmla="*/ 650875 h 1565275"/>
              <a:gd name="connsiteX56" fmla="*/ 946150 w 1136650"/>
              <a:gd name="connsiteY56" fmla="*/ 631825 h 1565275"/>
              <a:gd name="connsiteX57" fmla="*/ 885825 w 1136650"/>
              <a:gd name="connsiteY57" fmla="*/ 628650 h 1565275"/>
              <a:gd name="connsiteX58" fmla="*/ 854075 w 1136650"/>
              <a:gd name="connsiteY58" fmla="*/ 663575 h 1565275"/>
              <a:gd name="connsiteX59" fmla="*/ 850900 w 1136650"/>
              <a:gd name="connsiteY59" fmla="*/ 749300 h 1565275"/>
              <a:gd name="connsiteX60" fmla="*/ 784225 w 1136650"/>
              <a:gd name="connsiteY60" fmla="*/ 847725 h 1565275"/>
              <a:gd name="connsiteX61" fmla="*/ 847725 w 1136650"/>
              <a:gd name="connsiteY61" fmla="*/ 850900 h 1565275"/>
              <a:gd name="connsiteX62" fmla="*/ 933450 w 1136650"/>
              <a:gd name="connsiteY62" fmla="*/ 920750 h 1565275"/>
              <a:gd name="connsiteX63" fmla="*/ 971550 w 1136650"/>
              <a:gd name="connsiteY63" fmla="*/ 990600 h 1565275"/>
              <a:gd name="connsiteX64" fmla="*/ 1038225 w 1136650"/>
              <a:gd name="connsiteY64" fmla="*/ 1028700 h 1565275"/>
              <a:gd name="connsiteX65" fmla="*/ 1073150 w 1136650"/>
              <a:gd name="connsiteY65" fmla="*/ 1060450 h 1565275"/>
              <a:gd name="connsiteX66" fmla="*/ 1012825 w 1136650"/>
              <a:gd name="connsiteY66" fmla="*/ 1114425 h 1565275"/>
              <a:gd name="connsiteX67" fmla="*/ 1019175 w 1136650"/>
              <a:gd name="connsiteY67" fmla="*/ 1177925 h 1565275"/>
              <a:gd name="connsiteX68" fmla="*/ 1035050 w 1136650"/>
              <a:gd name="connsiteY68" fmla="*/ 1244600 h 1565275"/>
              <a:gd name="connsiteX69" fmla="*/ 996950 w 1136650"/>
              <a:gd name="connsiteY69" fmla="*/ 1349375 h 1565275"/>
              <a:gd name="connsiteX70" fmla="*/ 968375 w 1136650"/>
              <a:gd name="connsiteY70" fmla="*/ 1355725 h 1565275"/>
              <a:gd name="connsiteX71" fmla="*/ 866775 w 1136650"/>
              <a:gd name="connsiteY71" fmla="*/ 1368425 h 1565275"/>
              <a:gd name="connsiteX72" fmla="*/ 863600 w 1136650"/>
              <a:gd name="connsiteY72" fmla="*/ 1466850 h 1565275"/>
              <a:gd name="connsiteX73" fmla="*/ 777875 w 1136650"/>
              <a:gd name="connsiteY73" fmla="*/ 1565275 h 1565275"/>
              <a:gd name="connsiteX74" fmla="*/ 673100 w 1136650"/>
              <a:gd name="connsiteY74" fmla="*/ 1552575 h 1565275"/>
              <a:gd name="connsiteX75" fmla="*/ 679450 w 1136650"/>
              <a:gd name="connsiteY75" fmla="*/ 1527175 h 1565275"/>
              <a:gd name="connsiteX76" fmla="*/ 746125 w 1136650"/>
              <a:gd name="connsiteY76" fmla="*/ 1476375 h 1565275"/>
              <a:gd name="connsiteX77" fmla="*/ 755650 w 1136650"/>
              <a:gd name="connsiteY77" fmla="*/ 1431925 h 1565275"/>
              <a:gd name="connsiteX78" fmla="*/ 708025 w 1136650"/>
              <a:gd name="connsiteY78" fmla="*/ 1400175 h 1565275"/>
              <a:gd name="connsiteX79" fmla="*/ 625475 w 1136650"/>
              <a:gd name="connsiteY79" fmla="*/ 1409700 h 1565275"/>
              <a:gd name="connsiteX80" fmla="*/ 584200 w 1136650"/>
              <a:gd name="connsiteY80" fmla="*/ 1441450 h 1565275"/>
              <a:gd name="connsiteX81" fmla="*/ 520700 w 1136650"/>
              <a:gd name="connsiteY81" fmla="*/ 1384300 h 1565275"/>
              <a:gd name="connsiteX82" fmla="*/ 396875 w 1136650"/>
              <a:gd name="connsiteY82" fmla="*/ 1323975 h 1565275"/>
              <a:gd name="connsiteX83" fmla="*/ 352425 w 1136650"/>
              <a:gd name="connsiteY83" fmla="*/ 1314450 h 1565275"/>
              <a:gd name="connsiteX84" fmla="*/ 222250 w 1136650"/>
              <a:gd name="connsiteY84" fmla="*/ 1371600 h 1565275"/>
              <a:gd name="connsiteX85" fmla="*/ 231775 w 1136650"/>
              <a:gd name="connsiteY85" fmla="*/ 1343025 h 1565275"/>
              <a:gd name="connsiteX86" fmla="*/ 212725 w 1136650"/>
              <a:gd name="connsiteY86" fmla="*/ 1193800 h 1565275"/>
              <a:gd name="connsiteX87" fmla="*/ 174625 w 1136650"/>
              <a:gd name="connsiteY87" fmla="*/ 1168400 h 1565275"/>
              <a:gd name="connsiteX88" fmla="*/ 174625 w 1136650"/>
              <a:gd name="connsiteY88" fmla="*/ 1143000 h 1565275"/>
              <a:gd name="connsiteX89" fmla="*/ 247650 w 1136650"/>
              <a:gd name="connsiteY89" fmla="*/ 1095375 h 1565275"/>
              <a:gd name="connsiteX90" fmla="*/ 292100 w 1136650"/>
              <a:gd name="connsiteY90" fmla="*/ 1044575 h 1565275"/>
              <a:gd name="connsiteX91" fmla="*/ 323850 w 1136650"/>
              <a:gd name="connsiteY91" fmla="*/ 1003300 h 1565275"/>
              <a:gd name="connsiteX92" fmla="*/ 336550 w 1136650"/>
              <a:gd name="connsiteY92" fmla="*/ 984250 h 1565275"/>
              <a:gd name="connsiteX93" fmla="*/ 320675 w 1136650"/>
              <a:gd name="connsiteY93" fmla="*/ 927100 h 1565275"/>
              <a:gd name="connsiteX94" fmla="*/ 298450 w 1136650"/>
              <a:gd name="connsiteY94" fmla="*/ 892175 h 1565275"/>
              <a:gd name="connsiteX95" fmla="*/ 276225 w 1136650"/>
              <a:gd name="connsiteY95" fmla="*/ 857250 h 1565275"/>
              <a:gd name="connsiteX96" fmla="*/ 276225 w 1136650"/>
              <a:gd name="connsiteY96" fmla="*/ 822325 h 1565275"/>
              <a:gd name="connsiteX97" fmla="*/ 346075 w 1136650"/>
              <a:gd name="connsiteY97" fmla="*/ 777875 h 1565275"/>
              <a:gd name="connsiteX98" fmla="*/ 374650 w 1136650"/>
              <a:gd name="connsiteY98" fmla="*/ 758825 h 1565275"/>
              <a:gd name="connsiteX99" fmla="*/ 396875 w 1136650"/>
              <a:gd name="connsiteY99" fmla="*/ 758825 h 1565275"/>
              <a:gd name="connsiteX100" fmla="*/ 428625 w 1136650"/>
              <a:gd name="connsiteY100" fmla="*/ 758825 h 1565275"/>
              <a:gd name="connsiteX101" fmla="*/ 438150 w 1136650"/>
              <a:gd name="connsiteY101" fmla="*/ 727075 h 1565275"/>
              <a:gd name="connsiteX102" fmla="*/ 438150 w 1136650"/>
              <a:gd name="connsiteY102" fmla="*/ 727075 h 1565275"/>
              <a:gd name="connsiteX103" fmla="*/ 358775 w 1136650"/>
              <a:gd name="connsiteY103" fmla="*/ 669925 h 1565275"/>
              <a:gd name="connsiteX104" fmla="*/ 339725 w 1136650"/>
              <a:gd name="connsiteY104" fmla="*/ 606425 h 1565275"/>
              <a:gd name="connsiteX105" fmla="*/ 365125 w 1136650"/>
              <a:gd name="connsiteY105" fmla="*/ 577850 h 1565275"/>
              <a:gd name="connsiteX106" fmla="*/ 336550 w 1136650"/>
              <a:gd name="connsiteY106" fmla="*/ 530225 h 1565275"/>
              <a:gd name="connsiteX107" fmla="*/ 260350 w 1136650"/>
              <a:gd name="connsiteY107" fmla="*/ 514350 h 1565275"/>
              <a:gd name="connsiteX108" fmla="*/ 209550 w 1136650"/>
              <a:gd name="connsiteY108" fmla="*/ 482600 h 1565275"/>
              <a:gd name="connsiteX109" fmla="*/ 209550 w 1136650"/>
              <a:gd name="connsiteY109" fmla="*/ 454025 h 1565275"/>
              <a:gd name="connsiteX110" fmla="*/ 238125 w 1136650"/>
              <a:gd name="connsiteY110" fmla="*/ 425450 h 1565275"/>
              <a:gd name="connsiteX111" fmla="*/ 228600 w 1136650"/>
              <a:gd name="connsiteY111" fmla="*/ 384175 h 1565275"/>
              <a:gd name="connsiteX112" fmla="*/ 196850 w 1136650"/>
              <a:gd name="connsiteY112" fmla="*/ 381000 h 1565275"/>
              <a:gd name="connsiteX113" fmla="*/ 177800 w 1136650"/>
              <a:gd name="connsiteY113" fmla="*/ 403225 h 1565275"/>
              <a:gd name="connsiteX114" fmla="*/ 177800 w 1136650"/>
              <a:gd name="connsiteY114" fmla="*/ 403225 h 1565275"/>
              <a:gd name="connsiteX115" fmla="*/ 92075 w 1136650"/>
              <a:gd name="connsiteY115" fmla="*/ 365125 h 156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136650" h="1565275">
                <a:moveTo>
                  <a:pt x="92075" y="365125"/>
                </a:moveTo>
                <a:lnTo>
                  <a:pt x="28575" y="355600"/>
                </a:lnTo>
                <a:lnTo>
                  <a:pt x="9525" y="317500"/>
                </a:lnTo>
                <a:lnTo>
                  <a:pt x="28575" y="276225"/>
                </a:lnTo>
                <a:lnTo>
                  <a:pt x="0" y="184150"/>
                </a:lnTo>
                <a:lnTo>
                  <a:pt x="60325" y="180975"/>
                </a:lnTo>
                <a:lnTo>
                  <a:pt x="111125" y="165100"/>
                </a:lnTo>
                <a:lnTo>
                  <a:pt x="123825" y="101600"/>
                </a:lnTo>
                <a:lnTo>
                  <a:pt x="139700" y="88900"/>
                </a:lnTo>
                <a:lnTo>
                  <a:pt x="177800" y="73025"/>
                </a:lnTo>
                <a:lnTo>
                  <a:pt x="149225" y="53975"/>
                </a:lnTo>
                <a:lnTo>
                  <a:pt x="149225" y="53975"/>
                </a:lnTo>
                <a:lnTo>
                  <a:pt x="187325" y="3175"/>
                </a:lnTo>
                <a:lnTo>
                  <a:pt x="231775" y="0"/>
                </a:lnTo>
                <a:lnTo>
                  <a:pt x="238125" y="38100"/>
                </a:lnTo>
                <a:lnTo>
                  <a:pt x="250825" y="73025"/>
                </a:lnTo>
                <a:lnTo>
                  <a:pt x="276225" y="85725"/>
                </a:lnTo>
                <a:lnTo>
                  <a:pt x="307975" y="85725"/>
                </a:lnTo>
                <a:lnTo>
                  <a:pt x="330200" y="85725"/>
                </a:lnTo>
                <a:lnTo>
                  <a:pt x="368300" y="174625"/>
                </a:lnTo>
                <a:lnTo>
                  <a:pt x="396875" y="219075"/>
                </a:lnTo>
                <a:lnTo>
                  <a:pt x="428625" y="269875"/>
                </a:lnTo>
                <a:lnTo>
                  <a:pt x="403225" y="384175"/>
                </a:lnTo>
                <a:lnTo>
                  <a:pt x="492125" y="400050"/>
                </a:lnTo>
                <a:lnTo>
                  <a:pt x="619125" y="266700"/>
                </a:lnTo>
                <a:lnTo>
                  <a:pt x="657225" y="212725"/>
                </a:lnTo>
                <a:lnTo>
                  <a:pt x="758825" y="184150"/>
                </a:lnTo>
                <a:lnTo>
                  <a:pt x="803275" y="244475"/>
                </a:lnTo>
                <a:lnTo>
                  <a:pt x="898525" y="234950"/>
                </a:lnTo>
                <a:lnTo>
                  <a:pt x="939800" y="234950"/>
                </a:lnTo>
                <a:lnTo>
                  <a:pt x="1003300" y="196850"/>
                </a:lnTo>
                <a:lnTo>
                  <a:pt x="1050925" y="190500"/>
                </a:lnTo>
                <a:lnTo>
                  <a:pt x="1050925" y="190500"/>
                </a:lnTo>
                <a:lnTo>
                  <a:pt x="1060450" y="215900"/>
                </a:lnTo>
                <a:lnTo>
                  <a:pt x="1079500" y="244475"/>
                </a:lnTo>
                <a:lnTo>
                  <a:pt x="1079500" y="244475"/>
                </a:lnTo>
                <a:lnTo>
                  <a:pt x="1047750" y="273050"/>
                </a:lnTo>
                <a:lnTo>
                  <a:pt x="1022350" y="288925"/>
                </a:lnTo>
                <a:lnTo>
                  <a:pt x="958850" y="301625"/>
                </a:lnTo>
                <a:lnTo>
                  <a:pt x="958850" y="301625"/>
                </a:lnTo>
                <a:lnTo>
                  <a:pt x="974725" y="349250"/>
                </a:lnTo>
                <a:lnTo>
                  <a:pt x="1016000" y="384175"/>
                </a:lnTo>
                <a:lnTo>
                  <a:pt x="1047750" y="412750"/>
                </a:lnTo>
                <a:lnTo>
                  <a:pt x="1060450" y="482600"/>
                </a:lnTo>
                <a:lnTo>
                  <a:pt x="1060450" y="536575"/>
                </a:lnTo>
                <a:lnTo>
                  <a:pt x="1085850" y="593725"/>
                </a:lnTo>
                <a:lnTo>
                  <a:pt x="1123950" y="603250"/>
                </a:lnTo>
                <a:lnTo>
                  <a:pt x="1136650" y="635000"/>
                </a:lnTo>
                <a:lnTo>
                  <a:pt x="1123950" y="685800"/>
                </a:lnTo>
                <a:lnTo>
                  <a:pt x="1089025" y="711200"/>
                </a:lnTo>
                <a:lnTo>
                  <a:pt x="1101725" y="736600"/>
                </a:lnTo>
                <a:lnTo>
                  <a:pt x="1089025" y="765175"/>
                </a:lnTo>
                <a:lnTo>
                  <a:pt x="1006475" y="752475"/>
                </a:lnTo>
                <a:lnTo>
                  <a:pt x="1009650" y="708025"/>
                </a:lnTo>
                <a:lnTo>
                  <a:pt x="1009650" y="708025"/>
                </a:lnTo>
                <a:lnTo>
                  <a:pt x="1000125" y="650875"/>
                </a:lnTo>
                <a:lnTo>
                  <a:pt x="946150" y="631825"/>
                </a:lnTo>
                <a:lnTo>
                  <a:pt x="885825" y="628650"/>
                </a:lnTo>
                <a:lnTo>
                  <a:pt x="854075" y="663575"/>
                </a:lnTo>
                <a:lnTo>
                  <a:pt x="850900" y="749300"/>
                </a:lnTo>
                <a:lnTo>
                  <a:pt x="784225" y="847725"/>
                </a:lnTo>
                <a:lnTo>
                  <a:pt x="847725" y="850900"/>
                </a:lnTo>
                <a:lnTo>
                  <a:pt x="933450" y="920750"/>
                </a:lnTo>
                <a:lnTo>
                  <a:pt x="971550" y="990600"/>
                </a:lnTo>
                <a:lnTo>
                  <a:pt x="1038225" y="1028700"/>
                </a:lnTo>
                <a:lnTo>
                  <a:pt x="1073150" y="1060450"/>
                </a:lnTo>
                <a:lnTo>
                  <a:pt x="1012825" y="1114425"/>
                </a:lnTo>
                <a:lnTo>
                  <a:pt x="1019175" y="1177925"/>
                </a:lnTo>
                <a:lnTo>
                  <a:pt x="1035050" y="1244600"/>
                </a:lnTo>
                <a:lnTo>
                  <a:pt x="996950" y="1349375"/>
                </a:lnTo>
                <a:lnTo>
                  <a:pt x="968375" y="1355725"/>
                </a:lnTo>
                <a:lnTo>
                  <a:pt x="866775" y="1368425"/>
                </a:lnTo>
                <a:lnTo>
                  <a:pt x="863600" y="1466850"/>
                </a:lnTo>
                <a:lnTo>
                  <a:pt x="777875" y="1565275"/>
                </a:lnTo>
                <a:lnTo>
                  <a:pt x="673100" y="1552575"/>
                </a:lnTo>
                <a:lnTo>
                  <a:pt x="679450" y="1527175"/>
                </a:lnTo>
                <a:lnTo>
                  <a:pt x="746125" y="1476375"/>
                </a:lnTo>
                <a:lnTo>
                  <a:pt x="755650" y="1431925"/>
                </a:lnTo>
                <a:lnTo>
                  <a:pt x="708025" y="1400175"/>
                </a:lnTo>
                <a:lnTo>
                  <a:pt x="625475" y="1409700"/>
                </a:lnTo>
                <a:lnTo>
                  <a:pt x="584200" y="1441450"/>
                </a:lnTo>
                <a:lnTo>
                  <a:pt x="520700" y="1384300"/>
                </a:lnTo>
                <a:lnTo>
                  <a:pt x="396875" y="1323975"/>
                </a:lnTo>
                <a:lnTo>
                  <a:pt x="352425" y="1314450"/>
                </a:lnTo>
                <a:lnTo>
                  <a:pt x="222250" y="1371600"/>
                </a:lnTo>
                <a:lnTo>
                  <a:pt x="231775" y="1343025"/>
                </a:lnTo>
                <a:lnTo>
                  <a:pt x="212725" y="1193800"/>
                </a:lnTo>
                <a:lnTo>
                  <a:pt x="174625" y="1168400"/>
                </a:lnTo>
                <a:lnTo>
                  <a:pt x="174625" y="1143000"/>
                </a:lnTo>
                <a:lnTo>
                  <a:pt x="247650" y="1095375"/>
                </a:lnTo>
                <a:lnTo>
                  <a:pt x="292100" y="1044575"/>
                </a:lnTo>
                <a:lnTo>
                  <a:pt x="323850" y="1003300"/>
                </a:lnTo>
                <a:lnTo>
                  <a:pt x="336550" y="984250"/>
                </a:lnTo>
                <a:lnTo>
                  <a:pt x="320675" y="927100"/>
                </a:lnTo>
                <a:lnTo>
                  <a:pt x="298450" y="892175"/>
                </a:lnTo>
                <a:lnTo>
                  <a:pt x="276225" y="857250"/>
                </a:lnTo>
                <a:lnTo>
                  <a:pt x="276225" y="822325"/>
                </a:lnTo>
                <a:lnTo>
                  <a:pt x="346075" y="777875"/>
                </a:lnTo>
                <a:lnTo>
                  <a:pt x="374650" y="758825"/>
                </a:lnTo>
                <a:lnTo>
                  <a:pt x="396875" y="758825"/>
                </a:lnTo>
                <a:lnTo>
                  <a:pt x="428625" y="758825"/>
                </a:lnTo>
                <a:lnTo>
                  <a:pt x="438150" y="727075"/>
                </a:lnTo>
                <a:lnTo>
                  <a:pt x="438150" y="727075"/>
                </a:lnTo>
                <a:lnTo>
                  <a:pt x="358775" y="669925"/>
                </a:lnTo>
                <a:lnTo>
                  <a:pt x="339725" y="606425"/>
                </a:lnTo>
                <a:lnTo>
                  <a:pt x="365125" y="577850"/>
                </a:lnTo>
                <a:lnTo>
                  <a:pt x="336550" y="530225"/>
                </a:lnTo>
                <a:lnTo>
                  <a:pt x="260350" y="514350"/>
                </a:lnTo>
                <a:lnTo>
                  <a:pt x="209550" y="482600"/>
                </a:lnTo>
                <a:lnTo>
                  <a:pt x="209550" y="454025"/>
                </a:lnTo>
                <a:lnTo>
                  <a:pt x="238125" y="425450"/>
                </a:lnTo>
                <a:lnTo>
                  <a:pt x="228600" y="384175"/>
                </a:lnTo>
                <a:lnTo>
                  <a:pt x="196850" y="381000"/>
                </a:lnTo>
                <a:lnTo>
                  <a:pt x="177800" y="403225"/>
                </a:lnTo>
                <a:lnTo>
                  <a:pt x="177800" y="403225"/>
                </a:lnTo>
                <a:lnTo>
                  <a:pt x="92075" y="36512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91" name="Полилиния 290"/>
          <p:cNvSpPr/>
          <p:nvPr/>
        </p:nvSpPr>
        <p:spPr>
          <a:xfrm>
            <a:off x="6136854" y="4859224"/>
            <a:ext cx="1421575" cy="1099547"/>
          </a:xfrm>
          <a:custGeom>
            <a:avLst/>
            <a:gdLst>
              <a:gd name="connsiteX0" fmla="*/ 0 w 1802606"/>
              <a:gd name="connsiteY0" fmla="*/ 854869 h 1483519"/>
              <a:gd name="connsiteX1" fmla="*/ 57150 w 1802606"/>
              <a:gd name="connsiteY1" fmla="*/ 795338 h 1483519"/>
              <a:gd name="connsiteX2" fmla="*/ 71438 w 1802606"/>
              <a:gd name="connsiteY2" fmla="*/ 731044 h 1483519"/>
              <a:gd name="connsiteX3" fmla="*/ 114300 w 1802606"/>
              <a:gd name="connsiteY3" fmla="*/ 669131 h 1483519"/>
              <a:gd name="connsiteX4" fmla="*/ 116681 w 1802606"/>
              <a:gd name="connsiteY4" fmla="*/ 590550 h 1483519"/>
              <a:gd name="connsiteX5" fmla="*/ 150019 w 1802606"/>
              <a:gd name="connsiteY5" fmla="*/ 490538 h 1483519"/>
              <a:gd name="connsiteX6" fmla="*/ 171450 w 1802606"/>
              <a:gd name="connsiteY6" fmla="*/ 483394 h 1483519"/>
              <a:gd name="connsiteX7" fmla="*/ 185738 w 1802606"/>
              <a:gd name="connsiteY7" fmla="*/ 402431 h 1483519"/>
              <a:gd name="connsiteX8" fmla="*/ 200025 w 1802606"/>
              <a:gd name="connsiteY8" fmla="*/ 383381 h 1483519"/>
              <a:gd name="connsiteX9" fmla="*/ 269081 w 1802606"/>
              <a:gd name="connsiteY9" fmla="*/ 376238 h 1483519"/>
              <a:gd name="connsiteX10" fmla="*/ 290513 w 1802606"/>
              <a:gd name="connsiteY10" fmla="*/ 376238 h 1483519"/>
              <a:gd name="connsiteX11" fmla="*/ 330994 w 1802606"/>
              <a:gd name="connsiteY11" fmla="*/ 342900 h 1483519"/>
              <a:gd name="connsiteX12" fmla="*/ 330994 w 1802606"/>
              <a:gd name="connsiteY12" fmla="*/ 342900 h 1483519"/>
              <a:gd name="connsiteX13" fmla="*/ 300038 w 1802606"/>
              <a:gd name="connsiteY13" fmla="*/ 311944 h 1483519"/>
              <a:gd name="connsiteX14" fmla="*/ 259556 w 1802606"/>
              <a:gd name="connsiteY14" fmla="*/ 283369 h 1483519"/>
              <a:gd name="connsiteX15" fmla="*/ 238125 w 1802606"/>
              <a:gd name="connsiteY15" fmla="*/ 273844 h 1483519"/>
              <a:gd name="connsiteX16" fmla="*/ 245269 w 1802606"/>
              <a:gd name="connsiteY16" fmla="*/ 245269 h 1483519"/>
              <a:gd name="connsiteX17" fmla="*/ 266700 w 1802606"/>
              <a:gd name="connsiteY17" fmla="*/ 228600 h 1483519"/>
              <a:gd name="connsiteX18" fmla="*/ 280988 w 1802606"/>
              <a:gd name="connsiteY18" fmla="*/ 221456 h 1483519"/>
              <a:gd name="connsiteX19" fmla="*/ 276225 w 1802606"/>
              <a:gd name="connsiteY19" fmla="*/ 197644 h 1483519"/>
              <a:gd name="connsiteX20" fmla="*/ 261938 w 1802606"/>
              <a:gd name="connsiteY20" fmla="*/ 169069 h 1483519"/>
              <a:gd name="connsiteX21" fmla="*/ 257175 w 1802606"/>
              <a:gd name="connsiteY21" fmla="*/ 102394 h 1483519"/>
              <a:gd name="connsiteX22" fmla="*/ 280988 w 1802606"/>
              <a:gd name="connsiteY22" fmla="*/ 88106 h 1483519"/>
              <a:gd name="connsiteX23" fmla="*/ 311944 w 1802606"/>
              <a:gd name="connsiteY23" fmla="*/ 61913 h 1483519"/>
              <a:gd name="connsiteX24" fmla="*/ 330994 w 1802606"/>
              <a:gd name="connsiteY24" fmla="*/ 28575 h 1483519"/>
              <a:gd name="connsiteX25" fmla="*/ 352425 w 1802606"/>
              <a:gd name="connsiteY25" fmla="*/ 28575 h 1483519"/>
              <a:gd name="connsiteX26" fmla="*/ 371475 w 1802606"/>
              <a:gd name="connsiteY26" fmla="*/ 28575 h 1483519"/>
              <a:gd name="connsiteX27" fmla="*/ 397669 w 1802606"/>
              <a:gd name="connsiteY27" fmla="*/ 9525 h 1483519"/>
              <a:gd name="connsiteX28" fmla="*/ 435769 w 1802606"/>
              <a:gd name="connsiteY28" fmla="*/ 0 h 1483519"/>
              <a:gd name="connsiteX29" fmla="*/ 457200 w 1802606"/>
              <a:gd name="connsiteY29" fmla="*/ 45244 h 1483519"/>
              <a:gd name="connsiteX30" fmla="*/ 459581 w 1802606"/>
              <a:gd name="connsiteY30" fmla="*/ 80963 h 1483519"/>
              <a:gd name="connsiteX31" fmla="*/ 483394 w 1802606"/>
              <a:gd name="connsiteY31" fmla="*/ 102394 h 1483519"/>
              <a:gd name="connsiteX32" fmla="*/ 483394 w 1802606"/>
              <a:gd name="connsiteY32" fmla="*/ 123825 h 1483519"/>
              <a:gd name="connsiteX33" fmla="*/ 490538 w 1802606"/>
              <a:gd name="connsiteY33" fmla="*/ 142875 h 1483519"/>
              <a:gd name="connsiteX34" fmla="*/ 528638 w 1802606"/>
              <a:gd name="connsiteY34" fmla="*/ 145256 h 1483519"/>
              <a:gd name="connsiteX35" fmla="*/ 559594 w 1802606"/>
              <a:gd name="connsiteY35" fmla="*/ 171450 h 1483519"/>
              <a:gd name="connsiteX36" fmla="*/ 685800 w 1802606"/>
              <a:gd name="connsiteY36" fmla="*/ 200025 h 1483519"/>
              <a:gd name="connsiteX37" fmla="*/ 731044 w 1802606"/>
              <a:gd name="connsiteY37" fmla="*/ 211931 h 1483519"/>
              <a:gd name="connsiteX38" fmla="*/ 833438 w 1802606"/>
              <a:gd name="connsiteY38" fmla="*/ 219075 h 1483519"/>
              <a:gd name="connsiteX39" fmla="*/ 828675 w 1802606"/>
              <a:gd name="connsiteY39" fmla="*/ 345281 h 1483519"/>
              <a:gd name="connsiteX40" fmla="*/ 904875 w 1802606"/>
              <a:gd name="connsiteY40" fmla="*/ 342900 h 1483519"/>
              <a:gd name="connsiteX41" fmla="*/ 938213 w 1802606"/>
              <a:gd name="connsiteY41" fmla="*/ 342900 h 1483519"/>
              <a:gd name="connsiteX42" fmla="*/ 950119 w 1802606"/>
              <a:gd name="connsiteY42" fmla="*/ 311944 h 1483519"/>
              <a:gd name="connsiteX43" fmla="*/ 983456 w 1802606"/>
              <a:gd name="connsiteY43" fmla="*/ 297656 h 1483519"/>
              <a:gd name="connsiteX44" fmla="*/ 1004888 w 1802606"/>
              <a:gd name="connsiteY44" fmla="*/ 266700 h 1483519"/>
              <a:gd name="connsiteX45" fmla="*/ 1000125 w 1802606"/>
              <a:gd name="connsiteY45" fmla="*/ 245269 h 1483519"/>
              <a:gd name="connsiteX46" fmla="*/ 1076325 w 1802606"/>
              <a:gd name="connsiteY46" fmla="*/ 242888 h 1483519"/>
              <a:gd name="connsiteX47" fmla="*/ 1119188 w 1802606"/>
              <a:gd name="connsiteY47" fmla="*/ 247650 h 1483519"/>
              <a:gd name="connsiteX48" fmla="*/ 1152525 w 1802606"/>
              <a:gd name="connsiteY48" fmla="*/ 276225 h 1483519"/>
              <a:gd name="connsiteX49" fmla="*/ 1183481 w 1802606"/>
              <a:gd name="connsiteY49" fmla="*/ 300038 h 1483519"/>
              <a:gd name="connsiteX50" fmla="*/ 1197769 w 1802606"/>
              <a:gd name="connsiteY50" fmla="*/ 304800 h 1483519"/>
              <a:gd name="connsiteX51" fmla="*/ 1231106 w 1802606"/>
              <a:gd name="connsiteY51" fmla="*/ 288131 h 1483519"/>
              <a:gd name="connsiteX52" fmla="*/ 1288256 w 1802606"/>
              <a:gd name="connsiteY52" fmla="*/ 288131 h 1483519"/>
              <a:gd name="connsiteX53" fmla="*/ 1321594 w 1802606"/>
              <a:gd name="connsiteY53" fmla="*/ 285750 h 1483519"/>
              <a:gd name="connsiteX54" fmla="*/ 1328738 w 1802606"/>
              <a:gd name="connsiteY54" fmla="*/ 259556 h 1483519"/>
              <a:gd name="connsiteX55" fmla="*/ 1362075 w 1802606"/>
              <a:gd name="connsiteY55" fmla="*/ 259556 h 1483519"/>
              <a:gd name="connsiteX56" fmla="*/ 1383506 w 1802606"/>
              <a:gd name="connsiteY56" fmla="*/ 321469 h 1483519"/>
              <a:gd name="connsiteX57" fmla="*/ 1388269 w 1802606"/>
              <a:gd name="connsiteY57" fmla="*/ 350044 h 1483519"/>
              <a:gd name="connsiteX58" fmla="*/ 1371600 w 1802606"/>
              <a:gd name="connsiteY58" fmla="*/ 381000 h 1483519"/>
              <a:gd name="connsiteX59" fmla="*/ 1395413 w 1802606"/>
              <a:gd name="connsiteY59" fmla="*/ 428625 h 1483519"/>
              <a:gd name="connsiteX60" fmla="*/ 1450181 w 1802606"/>
              <a:gd name="connsiteY60" fmla="*/ 435769 h 1483519"/>
              <a:gd name="connsiteX61" fmla="*/ 1538288 w 1802606"/>
              <a:gd name="connsiteY61" fmla="*/ 469106 h 1483519"/>
              <a:gd name="connsiteX62" fmla="*/ 1545431 w 1802606"/>
              <a:gd name="connsiteY62" fmla="*/ 459581 h 1483519"/>
              <a:gd name="connsiteX63" fmla="*/ 1571625 w 1802606"/>
              <a:gd name="connsiteY63" fmla="*/ 447675 h 1483519"/>
              <a:gd name="connsiteX64" fmla="*/ 1590675 w 1802606"/>
              <a:gd name="connsiteY64" fmla="*/ 457200 h 1483519"/>
              <a:gd name="connsiteX65" fmla="*/ 1600200 w 1802606"/>
              <a:gd name="connsiteY65" fmla="*/ 488156 h 1483519"/>
              <a:gd name="connsiteX66" fmla="*/ 1569244 w 1802606"/>
              <a:gd name="connsiteY66" fmla="*/ 531019 h 1483519"/>
              <a:gd name="connsiteX67" fmla="*/ 1571625 w 1802606"/>
              <a:gd name="connsiteY67" fmla="*/ 557213 h 1483519"/>
              <a:gd name="connsiteX68" fmla="*/ 1621631 w 1802606"/>
              <a:gd name="connsiteY68" fmla="*/ 588169 h 1483519"/>
              <a:gd name="connsiteX69" fmla="*/ 1700213 w 1802606"/>
              <a:gd name="connsiteY69" fmla="*/ 604838 h 1483519"/>
              <a:gd name="connsiteX70" fmla="*/ 1726406 w 1802606"/>
              <a:gd name="connsiteY70" fmla="*/ 645319 h 1483519"/>
              <a:gd name="connsiteX71" fmla="*/ 1707356 w 1802606"/>
              <a:gd name="connsiteY71" fmla="*/ 676275 h 1483519"/>
              <a:gd name="connsiteX72" fmla="*/ 1726406 w 1802606"/>
              <a:gd name="connsiteY72" fmla="*/ 740569 h 1483519"/>
              <a:gd name="connsiteX73" fmla="*/ 1745456 w 1802606"/>
              <a:gd name="connsiteY73" fmla="*/ 762000 h 1483519"/>
              <a:gd name="connsiteX74" fmla="*/ 1802606 w 1802606"/>
              <a:gd name="connsiteY74" fmla="*/ 797719 h 1483519"/>
              <a:gd name="connsiteX75" fmla="*/ 1793081 w 1802606"/>
              <a:gd name="connsiteY75" fmla="*/ 831056 h 1483519"/>
              <a:gd name="connsiteX76" fmla="*/ 1724025 w 1802606"/>
              <a:gd name="connsiteY76" fmla="*/ 833438 h 1483519"/>
              <a:gd name="connsiteX77" fmla="*/ 1633538 w 1802606"/>
              <a:gd name="connsiteY77" fmla="*/ 890588 h 1483519"/>
              <a:gd name="connsiteX78" fmla="*/ 1638300 w 1802606"/>
              <a:gd name="connsiteY78" fmla="*/ 914400 h 1483519"/>
              <a:gd name="connsiteX79" fmla="*/ 1652588 w 1802606"/>
              <a:gd name="connsiteY79" fmla="*/ 945356 h 1483519"/>
              <a:gd name="connsiteX80" fmla="*/ 1688306 w 1802606"/>
              <a:gd name="connsiteY80" fmla="*/ 1004888 h 1483519"/>
              <a:gd name="connsiteX81" fmla="*/ 1702594 w 1802606"/>
              <a:gd name="connsiteY81" fmla="*/ 1054894 h 1483519"/>
              <a:gd name="connsiteX82" fmla="*/ 1638300 w 1802606"/>
              <a:gd name="connsiteY82" fmla="*/ 1131094 h 1483519"/>
              <a:gd name="connsiteX83" fmla="*/ 1602581 w 1802606"/>
              <a:gd name="connsiteY83" fmla="*/ 1183481 h 1483519"/>
              <a:gd name="connsiteX84" fmla="*/ 1533525 w 1802606"/>
              <a:gd name="connsiteY84" fmla="*/ 1216819 h 1483519"/>
              <a:gd name="connsiteX85" fmla="*/ 1533525 w 1802606"/>
              <a:gd name="connsiteY85" fmla="*/ 1245394 h 1483519"/>
              <a:gd name="connsiteX86" fmla="*/ 1576388 w 1802606"/>
              <a:gd name="connsiteY86" fmla="*/ 1264444 h 1483519"/>
              <a:gd name="connsiteX87" fmla="*/ 1593056 w 1802606"/>
              <a:gd name="connsiteY87" fmla="*/ 1421606 h 1483519"/>
              <a:gd name="connsiteX88" fmla="*/ 1585913 w 1802606"/>
              <a:gd name="connsiteY88" fmla="*/ 1428750 h 1483519"/>
              <a:gd name="connsiteX89" fmla="*/ 1533525 w 1802606"/>
              <a:gd name="connsiteY89" fmla="*/ 1404938 h 1483519"/>
              <a:gd name="connsiteX90" fmla="*/ 1445419 w 1802606"/>
              <a:gd name="connsiteY90" fmla="*/ 1447800 h 1483519"/>
              <a:gd name="connsiteX91" fmla="*/ 1340644 w 1802606"/>
              <a:gd name="connsiteY91" fmla="*/ 1347788 h 1483519"/>
              <a:gd name="connsiteX92" fmla="*/ 1364456 w 1802606"/>
              <a:gd name="connsiteY92" fmla="*/ 1216819 h 1483519"/>
              <a:gd name="connsiteX93" fmla="*/ 1369219 w 1802606"/>
              <a:gd name="connsiteY93" fmla="*/ 1102519 h 1483519"/>
              <a:gd name="connsiteX94" fmla="*/ 1328738 w 1802606"/>
              <a:gd name="connsiteY94" fmla="*/ 1092994 h 1483519"/>
              <a:gd name="connsiteX95" fmla="*/ 1273969 w 1802606"/>
              <a:gd name="connsiteY95" fmla="*/ 1102519 h 1483519"/>
              <a:gd name="connsiteX96" fmla="*/ 1247775 w 1802606"/>
              <a:gd name="connsiteY96" fmla="*/ 1069181 h 1483519"/>
              <a:gd name="connsiteX97" fmla="*/ 1171575 w 1802606"/>
              <a:gd name="connsiteY97" fmla="*/ 1181100 h 1483519"/>
              <a:gd name="connsiteX98" fmla="*/ 1185863 w 1802606"/>
              <a:gd name="connsiteY98" fmla="*/ 1221581 h 1483519"/>
              <a:gd name="connsiteX99" fmla="*/ 1197769 w 1802606"/>
              <a:gd name="connsiteY99" fmla="*/ 1264444 h 1483519"/>
              <a:gd name="connsiteX100" fmla="*/ 1126331 w 1802606"/>
              <a:gd name="connsiteY100" fmla="*/ 1293019 h 1483519"/>
              <a:gd name="connsiteX101" fmla="*/ 1050131 w 1802606"/>
              <a:gd name="connsiteY101" fmla="*/ 1171575 h 1483519"/>
              <a:gd name="connsiteX102" fmla="*/ 957263 w 1802606"/>
              <a:gd name="connsiteY102" fmla="*/ 1195388 h 1483519"/>
              <a:gd name="connsiteX103" fmla="*/ 902494 w 1802606"/>
              <a:gd name="connsiteY103" fmla="*/ 1164431 h 1483519"/>
              <a:gd name="connsiteX104" fmla="*/ 862013 w 1802606"/>
              <a:gd name="connsiteY104" fmla="*/ 1185863 h 1483519"/>
              <a:gd name="connsiteX105" fmla="*/ 869156 w 1802606"/>
              <a:gd name="connsiteY105" fmla="*/ 1221581 h 1483519"/>
              <a:gd name="connsiteX106" fmla="*/ 842963 w 1802606"/>
              <a:gd name="connsiteY106" fmla="*/ 1247775 h 1483519"/>
              <a:gd name="connsiteX107" fmla="*/ 831056 w 1802606"/>
              <a:gd name="connsiteY107" fmla="*/ 1309688 h 1483519"/>
              <a:gd name="connsiteX108" fmla="*/ 778669 w 1802606"/>
              <a:gd name="connsiteY108" fmla="*/ 1362075 h 1483519"/>
              <a:gd name="connsiteX109" fmla="*/ 678656 w 1802606"/>
              <a:gd name="connsiteY109" fmla="*/ 1333500 h 1483519"/>
              <a:gd name="connsiteX110" fmla="*/ 671513 w 1802606"/>
              <a:gd name="connsiteY110" fmla="*/ 1366838 h 1483519"/>
              <a:gd name="connsiteX111" fmla="*/ 683419 w 1802606"/>
              <a:gd name="connsiteY111" fmla="*/ 1414463 h 1483519"/>
              <a:gd name="connsiteX112" fmla="*/ 650081 w 1802606"/>
              <a:gd name="connsiteY112" fmla="*/ 1483519 h 1483519"/>
              <a:gd name="connsiteX113" fmla="*/ 540544 w 1802606"/>
              <a:gd name="connsiteY113" fmla="*/ 1426369 h 1483519"/>
              <a:gd name="connsiteX114" fmla="*/ 581025 w 1802606"/>
              <a:gd name="connsiteY114" fmla="*/ 1364456 h 1483519"/>
              <a:gd name="connsiteX115" fmla="*/ 561975 w 1802606"/>
              <a:gd name="connsiteY115" fmla="*/ 1328738 h 1483519"/>
              <a:gd name="connsiteX116" fmla="*/ 590550 w 1802606"/>
              <a:gd name="connsiteY116" fmla="*/ 1226344 h 1483519"/>
              <a:gd name="connsiteX117" fmla="*/ 521494 w 1802606"/>
              <a:gd name="connsiteY117" fmla="*/ 1204913 h 1483519"/>
              <a:gd name="connsiteX118" fmla="*/ 495300 w 1802606"/>
              <a:gd name="connsiteY118" fmla="*/ 1245394 h 1483519"/>
              <a:gd name="connsiteX119" fmla="*/ 481013 w 1802606"/>
              <a:gd name="connsiteY119" fmla="*/ 1276350 h 1483519"/>
              <a:gd name="connsiteX120" fmla="*/ 459581 w 1802606"/>
              <a:gd name="connsiteY120" fmla="*/ 1264444 h 1483519"/>
              <a:gd name="connsiteX121" fmla="*/ 428625 w 1802606"/>
              <a:gd name="connsiteY121" fmla="*/ 1214438 h 1483519"/>
              <a:gd name="connsiteX122" fmla="*/ 404813 w 1802606"/>
              <a:gd name="connsiteY122" fmla="*/ 1231106 h 1483519"/>
              <a:gd name="connsiteX123" fmla="*/ 381000 w 1802606"/>
              <a:gd name="connsiteY123" fmla="*/ 1273969 h 1483519"/>
              <a:gd name="connsiteX124" fmla="*/ 333375 w 1802606"/>
              <a:gd name="connsiteY124" fmla="*/ 1269206 h 1483519"/>
              <a:gd name="connsiteX125" fmla="*/ 314325 w 1802606"/>
              <a:gd name="connsiteY125" fmla="*/ 1185863 h 1483519"/>
              <a:gd name="connsiteX126" fmla="*/ 373856 w 1802606"/>
              <a:gd name="connsiteY126" fmla="*/ 1147763 h 1483519"/>
              <a:gd name="connsiteX127" fmla="*/ 388144 w 1802606"/>
              <a:gd name="connsiteY127" fmla="*/ 1073944 h 1483519"/>
              <a:gd name="connsiteX128" fmla="*/ 385763 w 1802606"/>
              <a:gd name="connsiteY128" fmla="*/ 976313 h 1483519"/>
              <a:gd name="connsiteX129" fmla="*/ 335756 w 1802606"/>
              <a:gd name="connsiteY129" fmla="*/ 914400 h 1483519"/>
              <a:gd name="connsiteX130" fmla="*/ 247650 w 1802606"/>
              <a:gd name="connsiteY130" fmla="*/ 931069 h 1483519"/>
              <a:gd name="connsiteX131" fmla="*/ 164306 w 1802606"/>
              <a:gd name="connsiteY131" fmla="*/ 921544 h 1483519"/>
              <a:gd name="connsiteX132" fmla="*/ 135731 w 1802606"/>
              <a:gd name="connsiteY132" fmla="*/ 881063 h 1483519"/>
              <a:gd name="connsiteX133" fmla="*/ 0 w 1802606"/>
              <a:gd name="connsiteY133" fmla="*/ 854869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802606" h="1483519">
                <a:moveTo>
                  <a:pt x="0" y="854869"/>
                </a:moveTo>
                <a:lnTo>
                  <a:pt x="57150" y="795338"/>
                </a:lnTo>
                <a:lnTo>
                  <a:pt x="71438" y="731044"/>
                </a:lnTo>
                <a:lnTo>
                  <a:pt x="114300" y="669131"/>
                </a:lnTo>
                <a:cubicBezTo>
                  <a:pt x="115094" y="642937"/>
                  <a:pt x="115887" y="616744"/>
                  <a:pt x="116681" y="590550"/>
                </a:cubicBezTo>
                <a:lnTo>
                  <a:pt x="150019" y="490538"/>
                </a:lnTo>
                <a:lnTo>
                  <a:pt x="171450" y="483394"/>
                </a:lnTo>
                <a:lnTo>
                  <a:pt x="185738" y="402431"/>
                </a:lnTo>
                <a:lnTo>
                  <a:pt x="200025" y="383381"/>
                </a:lnTo>
                <a:lnTo>
                  <a:pt x="269081" y="376238"/>
                </a:lnTo>
                <a:lnTo>
                  <a:pt x="290513" y="376238"/>
                </a:lnTo>
                <a:lnTo>
                  <a:pt x="330994" y="342900"/>
                </a:lnTo>
                <a:lnTo>
                  <a:pt x="330994" y="342900"/>
                </a:lnTo>
                <a:lnTo>
                  <a:pt x="300038" y="311944"/>
                </a:lnTo>
                <a:lnTo>
                  <a:pt x="259556" y="283369"/>
                </a:lnTo>
                <a:lnTo>
                  <a:pt x="238125" y="273844"/>
                </a:lnTo>
                <a:lnTo>
                  <a:pt x="245269" y="245269"/>
                </a:lnTo>
                <a:lnTo>
                  <a:pt x="266700" y="228600"/>
                </a:lnTo>
                <a:lnTo>
                  <a:pt x="280988" y="221456"/>
                </a:lnTo>
                <a:lnTo>
                  <a:pt x="276225" y="197644"/>
                </a:lnTo>
                <a:lnTo>
                  <a:pt x="261938" y="169069"/>
                </a:lnTo>
                <a:lnTo>
                  <a:pt x="257175" y="102394"/>
                </a:lnTo>
                <a:lnTo>
                  <a:pt x="280988" y="88106"/>
                </a:lnTo>
                <a:lnTo>
                  <a:pt x="311944" y="61913"/>
                </a:lnTo>
                <a:lnTo>
                  <a:pt x="330994" y="28575"/>
                </a:lnTo>
                <a:lnTo>
                  <a:pt x="352425" y="28575"/>
                </a:lnTo>
                <a:lnTo>
                  <a:pt x="371475" y="28575"/>
                </a:lnTo>
                <a:lnTo>
                  <a:pt x="397669" y="9525"/>
                </a:lnTo>
                <a:lnTo>
                  <a:pt x="435769" y="0"/>
                </a:lnTo>
                <a:lnTo>
                  <a:pt x="457200" y="45244"/>
                </a:lnTo>
                <a:lnTo>
                  <a:pt x="459581" y="80963"/>
                </a:lnTo>
                <a:lnTo>
                  <a:pt x="483394" y="102394"/>
                </a:lnTo>
                <a:lnTo>
                  <a:pt x="483394" y="123825"/>
                </a:lnTo>
                <a:lnTo>
                  <a:pt x="490538" y="142875"/>
                </a:lnTo>
                <a:lnTo>
                  <a:pt x="528638" y="145256"/>
                </a:lnTo>
                <a:lnTo>
                  <a:pt x="559594" y="171450"/>
                </a:lnTo>
                <a:lnTo>
                  <a:pt x="685800" y="200025"/>
                </a:lnTo>
                <a:lnTo>
                  <a:pt x="731044" y="211931"/>
                </a:lnTo>
                <a:lnTo>
                  <a:pt x="833438" y="219075"/>
                </a:lnTo>
                <a:lnTo>
                  <a:pt x="828675" y="345281"/>
                </a:lnTo>
                <a:lnTo>
                  <a:pt x="904875" y="342900"/>
                </a:lnTo>
                <a:lnTo>
                  <a:pt x="938213" y="342900"/>
                </a:lnTo>
                <a:lnTo>
                  <a:pt x="950119" y="311944"/>
                </a:lnTo>
                <a:lnTo>
                  <a:pt x="983456" y="297656"/>
                </a:lnTo>
                <a:lnTo>
                  <a:pt x="1004888" y="266700"/>
                </a:lnTo>
                <a:lnTo>
                  <a:pt x="1000125" y="245269"/>
                </a:lnTo>
                <a:lnTo>
                  <a:pt x="1076325" y="242888"/>
                </a:lnTo>
                <a:lnTo>
                  <a:pt x="1119188" y="247650"/>
                </a:lnTo>
                <a:lnTo>
                  <a:pt x="1152525" y="276225"/>
                </a:lnTo>
                <a:lnTo>
                  <a:pt x="1183481" y="300038"/>
                </a:lnTo>
                <a:lnTo>
                  <a:pt x="1197769" y="304800"/>
                </a:lnTo>
                <a:lnTo>
                  <a:pt x="1231106" y="288131"/>
                </a:lnTo>
                <a:lnTo>
                  <a:pt x="1288256" y="288131"/>
                </a:lnTo>
                <a:lnTo>
                  <a:pt x="1321594" y="285750"/>
                </a:lnTo>
                <a:lnTo>
                  <a:pt x="1328738" y="259556"/>
                </a:lnTo>
                <a:lnTo>
                  <a:pt x="1362075" y="259556"/>
                </a:lnTo>
                <a:lnTo>
                  <a:pt x="1383506" y="321469"/>
                </a:lnTo>
                <a:lnTo>
                  <a:pt x="1388269" y="350044"/>
                </a:lnTo>
                <a:lnTo>
                  <a:pt x="1371600" y="381000"/>
                </a:lnTo>
                <a:lnTo>
                  <a:pt x="1395413" y="428625"/>
                </a:lnTo>
                <a:lnTo>
                  <a:pt x="1450181" y="435769"/>
                </a:lnTo>
                <a:lnTo>
                  <a:pt x="1538288" y="469106"/>
                </a:lnTo>
                <a:lnTo>
                  <a:pt x="1545431" y="459581"/>
                </a:lnTo>
                <a:lnTo>
                  <a:pt x="1571625" y="447675"/>
                </a:lnTo>
                <a:lnTo>
                  <a:pt x="1590675" y="457200"/>
                </a:lnTo>
                <a:lnTo>
                  <a:pt x="1600200" y="488156"/>
                </a:lnTo>
                <a:lnTo>
                  <a:pt x="1569244" y="531019"/>
                </a:lnTo>
                <a:lnTo>
                  <a:pt x="1571625" y="557213"/>
                </a:lnTo>
                <a:lnTo>
                  <a:pt x="1621631" y="588169"/>
                </a:lnTo>
                <a:lnTo>
                  <a:pt x="1700213" y="604838"/>
                </a:lnTo>
                <a:lnTo>
                  <a:pt x="1726406" y="645319"/>
                </a:lnTo>
                <a:lnTo>
                  <a:pt x="1707356" y="676275"/>
                </a:lnTo>
                <a:lnTo>
                  <a:pt x="1726406" y="740569"/>
                </a:lnTo>
                <a:lnTo>
                  <a:pt x="1745456" y="762000"/>
                </a:lnTo>
                <a:lnTo>
                  <a:pt x="1802606" y="797719"/>
                </a:lnTo>
                <a:lnTo>
                  <a:pt x="1793081" y="831056"/>
                </a:lnTo>
                <a:lnTo>
                  <a:pt x="1724025" y="833438"/>
                </a:lnTo>
                <a:lnTo>
                  <a:pt x="1633538" y="890588"/>
                </a:lnTo>
                <a:lnTo>
                  <a:pt x="1638300" y="914400"/>
                </a:lnTo>
                <a:lnTo>
                  <a:pt x="1652588" y="945356"/>
                </a:lnTo>
                <a:lnTo>
                  <a:pt x="1688306" y="1004888"/>
                </a:lnTo>
                <a:lnTo>
                  <a:pt x="1702594" y="1054894"/>
                </a:lnTo>
                <a:lnTo>
                  <a:pt x="1638300" y="1131094"/>
                </a:lnTo>
                <a:lnTo>
                  <a:pt x="1602581" y="1183481"/>
                </a:lnTo>
                <a:lnTo>
                  <a:pt x="1533525" y="1216819"/>
                </a:lnTo>
                <a:lnTo>
                  <a:pt x="1533525" y="1245394"/>
                </a:lnTo>
                <a:lnTo>
                  <a:pt x="1576388" y="1264444"/>
                </a:lnTo>
                <a:lnTo>
                  <a:pt x="1593056" y="1421606"/>
                </a:lnTo>
                <a:lnTo>
                  <a:pt x="1585913" y="1428750"/>
                </a:lnTo>
                <a:lnTo>
                  <a:pt x="1533525" y="1404938"/>
                </a:lnTo>
                <a:lnTo>
                  <a:pt x="1445419" y="1447800"/>
                </a:lnTo>
                <a:lnTo>
                  <a:pt x="1340644" y="1347788"/>
                </a:lnTo>
                <a:lnTo>
                  <a:pt x="1364456" y="1216819"/>
                </a:lnTo>
                <a:lnTo>
                  <a:pt x="1369219" y="1102519"/>
                </a:lnTo>
                <a:lnTo>
                  <a:pt x="1328738" y="1092994"/>
                </a:lnTo>
                <a:lnTo>
                  <a:pt x="1273969" y="1102519"/>
                </a:lnTo>
                <a:lnTo>
                  <a:pt x="1247775" y="1069181"/>
                </a:lnTo>
                <a:lnTo>
                  <a:pt x="1171575" y="1181100"/>
                </a:lnTo>
                <a:lnTo>
                  <a:pt x="1185863" y="1221581"/>
                </a:lnTo>
                <a:lnTo>
                  <a:pt x="1197769" y="1264444"/>
                </a:lnTo>
                <a:lnTo>
                  <a:pt x="1126331" y="1293019"/>
                </a:lnTo>
                <a:lnTo>
                  <a:pt x="1050131" y="1171575"/>
                </a:lnTo>
                <a:lnTo>
                  <a:pt x="957263" y="1195388"/>
                </a:lnTo>
                <a:lnTo>
                  <a:pt x="902494" y="1164431"/>
                </a:lnTo>
                <a:lnTo>
                  <a:pt x="862013" y="1185863"/>
                </a:lnTo>
                <a:lnTo>
                  <a:pt x="869156" y="1221581"/>
                </a:lnTo>
                <a:lnTo>
                  <a:pt x="842963" y="1247775"/>
                </a:lnTo>
                <a:lnTo>
                  <a:pt x="831056" y="1309688"/>
                </a:lnTo>
                <a:lnTo>
                  <a:pt x="778669" y="1362075"/>
                </a:lnTo>
                <a:lnTo>
                  <a:pt x="678656" y="1333500"/>
                </a:lnTo>
                <a:lnTo>
                  <a:pt x="671513" y="1366838"/>
                </a:lnTo>
                <a:lnTo>
                  <a:pt x="683419" y="1414463"/>
                </a:lnTo>
                <a:lnTo>
                  <a:pt x="650081" y="1483519"/>
                </a:lnTo>
                <a:lnTo>
                  <a:pt x="540544" y="1426369"/>
                </a:lnTo>
                <a:lnTo>
                  <a:pt x="581025" y="1364456"/>
                </a:lnTo>
                <a:lnTo>
                  <a:pt x="561975" y="1328738"/>
                </a:lnTo>
                <a:lnTo>
                  <a:pt x="590550" y="1226344"/>
                </a:lnTo>
                <a:lnTo>
                  <a:pt x="521494" y="1204913"/>
                </a:lnTo>
                <a:lnTo>
                  <a:pt x="495300" y="1245394"/>
                </a:lnTo>
                <a:lnTo>
                  <a:pt x="481013" y="1276350"/>
                </a:lnTo>
                <a:lnTo>
                  <a:pt x="459581" y="1264444"/>
                </a:lnTo>
                <a:lnTo>
                  <a:pt x="428625" y="1214438"/>
                </a:lnTo>
                <a:lnTo>
                  <a:pt x="404813" y="1231106"/>
                </a:lnTo>
                <a:lnTo>
                  <a:pt x="381000" y="1273969"/>
                </a:lnTo>
                <a:lnTo>
                  <a:pt x="333375" y="1269206"/>
                </a:lnTo>
                <a:lnTo>
                  <a:pt x="314325" y="1185863"/>
                </a:lnTo>
                <a:lnTo>
                  <a:pt x="373856" y="1147763"/>
                </a:lnTo>
                <a:lnTo>
                  <a:pt x="388144" y="1073944"/>
                </a:lnTo>
                <a:cubicBezTo>
                  <a:pt x="387350" y="1041400"/>
                  <a:pt x="386557" y="1008857"/>
                  <a:pt x="385763" y="976313"/>
                </a:cubicBezTo>
                <a:lnTo>
                  <a:pt x="335756" y="914400"/>
                </a:lnTo>
                <a:lnTo>
                  <a:pt x="247650" y="931069"/>
                </a:lnTo>
                <a:lnTo>
                  <a:pt x="164306" y="921544"/>
                </a:lnTo>
                <a:lnTo>
                  <a:pt x="135731" y="881063"/>
                </a:lnTo>
                <a:lnTo>
                  <a:pt x="0" y="854869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92" name="Прямоугольник 291"/>
          <p:cNvSpPr/>
          <p:nvPr/>
        </p:nvSpPr>
        <p:spPr>
          <a:xfrm>
            <a:off x="8085698" y="5052211"/>
            <a:ext cx="529686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Уруссу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270454" y="5076186"/>
            <a:ext cx="1030325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Лениногорск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7329824" y="5206613"/>
            <a:ext cx="756691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Бугульма</a:t>
            </a:r>
          </a:p>
        </p:txBody>
      </p:sp>
      <p:sp>
        <p:nvSpPr>
          <p:cNvPr id="295" name="Полилиния 294"/>
          <p:cNvSpPr/>
          <p:nvPr/>
        </p:nvSpPr>
        <p:spPr>
          <a:xfrm>
            <a:off x="7814430" y="5350143"/>
            <a:ext cx="766186" cy="1284864"/>
          </a:xfrm>
          <a:custGeom>
            <a:avLst/>
            <a:gdLst>
              <a:gd name="connsiteX0" fmla="*/ 130175 w 971550"/>
              <a:gd name="connsiteY0" fmla="*/ 0 h 1733550"/>
              <a:gd name="connsiteX1" fmla="*/ 203200 w 971550"/>
              <a:gd name="connsiteY1" fmla="*/ 3175 h 1733550"/>
              <a:gd name="connsiteX2" fmla="*/ 238125 w 971550"/>
              <a:gd name="connsiteY2" fmla="*/ 15875 h 1733550"/>
              <a:gd name="connsiteX3" fmla="*/ 250825 w 971550"/>
              <a:gd name="connsiteY3" fmla="*/ 63500 h 1733550"/>
              <a:gd name="connsiteX4" fmla="*/ 234950 w 971550"/>
              <a:gd name="connsiteY4" fmla="*/ 98425 h 1733550"/>
              <a:gd name="connsiteX5" fmla="*/ 241300 w 971550"/>
              <a:gd name="connsiteY5" fmla="*/ 114300 h 1733550"/>
              <a:gd name="connsiteX6" fmla="*/ 323850 w 971550"/>
              <a:gd name="connsiteY6" fmla="*/ 127000 h 1733550"/>
              <a:gd name="connsiteX7" fmla="*/ 342900 w 971550"/>
              <a:gd name="connsiteY7" fmla="*/ 104775 h 1733550"/>
              <a:gd name="connsiteX8" fmla="*/ 520700 w 971550"/>
              <a:gd name="connsiteY8" fmla="*/ 130175 h 1733550"/>
              <a:gd name="connsiteX9" fmla="*/ 644525 w 971550"/>
              <a:gd name="connsiteY9" fmla="*/ 149225 h 1733550"/>
              <a:gd name="connsiteX10" fmla="*/ 660400 w 971550"/>
              <a:gd name="connsiteY10" fmla="*/ 171450 h 1733550"/>
              <a:gd name="connsiteX11" fmla="*/ 654050 w 971550"/>
              <a:gd name="connsiteY11" fmla="*/ 215900 h 1733550"/>
              <a:gd name="connsiteX12" fmla="*/ 717550 w 971550"/>
              <a:gd name="connsiteY12" fmla="*/ 219075 h 1733550"/>
              <a:gd name="connsiteX13" fmla="*/ 746125 w 971550"/>
              <a:gd name="connsiteY13" fmla="*/ 219075 h 1733550"/>
              <a:gd name="connsiteX14" fmla="*/ 787400 w 971550"/>
              <a:gd name="connsiteY14" fmla="*/ 171450 h 1733550"/>
              <a:gd name="connsiteX15" fmla="*/ 784225 w 971550"/>
              <a:gd name="connsiteY15" fmla="*/ 228600 h 1733550"/>
              <a:gd name="connsiteX16" fmla="*/ 803275 w 971550"/>
              <a:gd name="connsiteY16" fmla="*/ 292100 h 1733550"/>
              <a:gd name="connsiteX17" fmla="*/ 790575 w 971550"/>
              <a:gd name="connsiteY17" fmla="*/ 349250 h 1733550"/>
              <a:gd name="connsiteX18" fmla="*/ 755650 w 971550"/>
              <a:gd name="connsiteY18" fmla="*/ 406400 h 1733550"/>
              <a:gd name="connsiteX19" fmla="*/ 755650 w 971550"/>
              <a:gd name="connsiteY19" fmla="*/ 476250 h 1733550"/>
              <a:gd name="connsiteX20" fmla="*/ 736600 w 971550"/>
              <a:gd name="connsiteY20" fmla="*/ 533400 h 1733550"/>
              <a:gd name="connsiteX21" fmla="*/ 733425 w 971550"/>
              <a:gd name="connsiteY21" fmla="*/ 641350 h 1733550"/>
              <a:gd name="connsiteX22" fmla="*/ 787400 w 971550"/>
              <a:gd name="connsiteY22" fmla="*/ 768350 h 1733550"/>
              <a:gd name="connsiteX23" fmla="*/ 796925 w 971550"/>
              <a:gd name="connsiteY23" fmla="*/ 869950 h 1733550"/>
              <a:gd name="connsiteX24" fmla="*/ 863600 w 971550"/>
              <a:gd name="connsiteY24" fmla="*/ 949325 h 1733550"/>
              <a:gd name="connsiteX25" fmla="*/ 854075 w 971550"/>
              <a:gd name="connsiteY25" fmla="*/ 971550 h 1733550"/>
              <a:gd name="connsiteX26" fmla="*/ 841375 w 971550"/>
              <a:gd name="connsiteY26" fmla="*/ 1000125 h 1733550"/>
              <a:gd name="connsiteX27" fmla="*/ 863600 w 971550"/>
              <a:gd name="connsiteY27" fmla="*/ 1019175 h 1733550"/>
              <a:gd name="connsiteX28" fmla="*/ 841375 w 971550"/>
              <a:gd name="connsiteY28" fmla="*/ 1082675 h 1733550"/>
              <a:gd name="connsiteX29" fmla="*/ 838200 w 971550"/>
              <a:gd name="connsiteY29" fmla="*/ 1117600 h 1733550"/>
              <a:gd name="connsiteX30" fmla="*/ 806450 w 971550"/>
              <a:gd name="connsiteY30" fmla="*/ 1123950 h 1733550"/>
              <a:gd name="connsiteX31" fmla="*/ 847725 w 971550"/>
              <a:gd name="connsiteY31" fmla="*/ 1244600 h 1733550"/>
              <a:gd name="connsiteX32" fmla="*/ 882650 w 971550"/>
              <a:gd name="connsiteY32" fmla="*/ 1355725 h 1733550"/>
              <a:gd name="connsiteX33" fmla="*/ 892175 w 971550"/>
              <a:gd name="connsiteY33" fmla="*/ 1438275 h 1733550"/>
              <a:gd name="connsiteX34" fmla="*/ 927100 w 971550"/>
              <a:gd name="connsiteY34" fmla="*/ 1492250 h 1733550"/>
              <a:gd name="connsiteX35" fmla="*/ 971550 w 971550"/>
              <a:gd name="connsiteY35" fmla="*/ 1533525 h 1733550"/>
              <a:gd name="connsiteX36" fmla="*/ 962025 w 971550"/>
              <a:gd name="connsiteY36" fmla="*/ 1571625 h 1733550"/>
              <a:gd name="connsiteX37" fmla="*/ 828675 w 971550"/>
              <a:gd name="connsiteY37" fmla="*/ 1539875 h 1733550"/>
              <a:gd name="connsiteX38" fmla="*/ 796925 w 971550"/>
              <a:gd name="connsiteY38" fmla="*/ 1593850 h 1733550"/>
              <a:gd name="connsiteX39" fmla="*/ 771525 w 971550"/>
              <a:gd name="connsiteY39" fmla="*/ 1663700 h 1733550"/>
              <a:gd name="connsiteX40" fmla="*/ 723900 w 971550"/>
              <a:gd name="connsiteY40" fmla="*/ 1733550 h 1733550"/>
              <a:gd name="connsiteX41" fmla="*/ 673100 w 971550"/>
              <a:gd name="connsiteY41" fmla="*/ 1682750 h 1733550"/>
              <a:gd name="connsiteX42" fmla="*/ 596900 w 971550"/>
              <a:gd name="connsiteY42" fmla="*/ 1622425 h 1733550"/>
              <a:gd name="connsiteX43" fmla="*/ 565150 w 971550"/>
              <a:gd name="connsiteY43" fmla="*/ 1562100 h 1733550"/>
              <a:gd name="connsiteX44" fmla="*/ 571500 w 971550"/>
              <a:gd name="connsiteY44" fmla="*/ 1454150 h 1733550"/>
              <a:gd name="connsiteX45" fmla="*/ 536575 w 971550"/>
              <a:gd name="connsiteY45" fmla="*/ 1422400 h 1733550"/>
              <a:gd name="connsiteX46" fmla="*/ 501650 w 971550"/>
              <a:gd name="connsiteY46" fmla="*/ 1416050 h 1733550"/>
              <a:gd name="connsiteX47" fmla="*/ 488950 w 971550"/>
              <a:gd name="connsiteY47" fmla="*/ 1355725 h 1733550"/>
              <a:gd name="connsiteX48" fmla="*/ 400050 w 971550"/>
              <a:gd name="connsiteY48" fmla="*/ 1365250 h 1733550"/>
              <a:gd name="connsiteX49" fmla="*/ 396875 w 971550"/>
              <a:gd name="connsiteY49" fmla="*/ 1409700 h 1733550"/>
              <a:gd name="connsiteX50" fmla="*/ 311150 w 971550"/>
              <a:gd name="connsiteY50" fmla="*/ 1454150 h 1733550"/>
              <a:gd name="connsiteX51" fmla="*/ 206375 w 971550"/>
              <a:gd name="connsiteY51" fmla="*/ 1473200 h 1733550"/>
              <a:gd name="connsiteX52" fmla="*/ 184150 w 971550"/>
              <a:gd name="connsiteY52" fmla="*/ 1454150 h 1733550"/>
              <a:gd name="connsiteX53" fmla="*/ 228600 w 971550"/>
              <a:gd name="connsiteY53" fmla="*/ 1393825 h 1733550"/>
              <a:gd name="connsiteX54" fmla="*/ 155575 w 971550"/>
              <a:gd name="connsiteY54" fmla="*/ 1231900 h 1733550"/>
              <a:gd name="connsiteX55" fmla="*/ 111125 w 971550"/>
              <a:gd name="connsiteY55" fmla="*/ 1181100 h 1733550"/>
              <a:gd name="connsiteX56" fmla="*/ 28575 w 971550"/>
              <a:gd name="connsiteY56" fmla="*/ 1133475 h 1733550"/>
              <a:gd name="connsiteX57" fmla="*/ 0 w 971550"/>
              <a:gd name="connsiteY57" fmla="*/ 1047750 h 1733550"/>
              <a:gd name="connsiteX58" fmla="*/ 28575 w 971550"/>
              <a:gd name="connsiteY58" fmla="*/ 1019175 h 1733550"/>
              <a:gd name="connsiteX59" fmla="*/ 98425 w 971550"/>
              <a:gd name="connsiteY59" fmla="*/ 1044575 h 1733550"/>
              <a:gd name="connsiteX60" fmla="*/ 149225 w 971550"/>
              <a:gd name="connsiteY60" fmla="*/ 1066800 h 1733550"/>
              <a:gd name="connsiteX61" fmla="*/ 196850 w 971550"/>
              <a:gd name="connsiteY61" fmla="*/ 1082675 h 1733550"/>
              <a:gd name="connsiteX62" fmla="*/ 196850 w 971550"/>
              <a:gd name="connsiteY62" fmla="*/ 1082675 h 1733550"/>
              <a:gd name="connsiteX63" fmla="*/ 177800 w 971550"/>
              <a:gd name="connsiteY63" fmla="*/ 1035050 h 1733550"/>
              <a:gd name="connsiteX64" fmla="*/ 171450 w 971550"/>
              <a:gd name="connsiteY64" fmla="*/ 1006475 h 1733550"/>
              <a:gd name="connsiteX65" fmla="*/ 257175 w 971550"/>
              <a:gd name="connsiteY65" fmla="*/ 1019175 h 1733550"/>
              <a:gd name="connsiteX66" fmla="*/ 330200 w 971550"/>
              <a:gd name="connsiteY66" fmla="*/ 876300 h 1733550"/>
              <a:gd name="connsiteX67" fmla="*/ 184150 w 971550"/>
              <a:gd name="connsiteY67" fmla="*/ 736600 h 1733550"/>
              <a:gd name="connsiteX68" fmla="*/ 234950 w 971550"/>
              <a:gd name="connsiteY68" fmla="*/ 711200 h 1733550"/>
              <a:gd name="connsiteX69" fmla="*/ 276225 w 971550"/>
              <a:gd name="connsiteY69" fmla="*/ 584200 h 1733550"/>
              <a:gd name="connsiteX70" fmla="*/ 260350 w 971550"/>
              <a:gd name="connsiteY70" fmla="*/ 565150 h 1733550"/>
              <a:gd name="connsiteX71" fmla="*/ 247650 w 971550"/>
              <a:gd name="connsiteY71" fmla="*/ 504825 h 1733550"/>
              <a:gd name="connsiteX72" fmla="*/ 250825 w 971550"/>
              <a:gd name="connsiteY72" fmla="*/ 482600 h 1733550"/>
              <a:gd name="connsiteX73" fmla="*/ 304800 w 971550"/>
              <a:gd name="connsiteY73" fmla="*/ 412750 h 1733550"/>
              <a:gd name="connsiteX74" fmla="*/ 250825 w 971550"/>
              <a:gd name="connsiteY74" fmla="*/ 374650 h 1733550"/>
              <a:gd name="connsiteX75" fmla="*/ 203200 w 971550"/>
              <a:gd name="connsiteY75" fmla="*/ 355600 h 1733550"/>
              <a:gd name="connsiteX76" fmla="*/ 158750 w 971550"/>
              <a:gd name="connsiteY76" fmla="*/ 292100 h 1733550"/>
              <a:gd name="connsiteX77" fmla="*/ 85725 w 971550"/>
              <a:gd name="connsiteY77" fmla="*/ 222250 h 1733550"/>
              <a:gd name="connsiteX78" fmla="*/ 22225 w 971550"/>
              <a:gd name="connsiteY78" fmla="*/ 215900 h 1733550"/>
              <a:gd name="connsiteX79" fmla="*/ 25400 w 971550"/>
              <a:gd name="connsiteY79" fmla="*/ 187325 h 1733550"/>
              <a:gd name="connsiteX80" fmla="*/ 92075 w 971550"/>
              <a:gd name="connsiteY80" fmla="*/ 101600 h 1733550"/>
              <a:gd name="connsiteX81" fmla="*/ 82550 w 971550"/>
              <a:gd name="connsiteY81" fmla="*/ 22225 h 1733550"/>
              <a:gd name="connsiteX82" fmla="*/ 130175 w 971550"/>
              <a:gd name="connsiteY82" fmla="*/ 0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971550" h="1733550">
                <a:moveTo>
                  <a:pt x="130175" y="0"/>
                </a:moveTo>
                <a:lnTo>
                  <a:pt x="203200" y="3175"/>
                </a:lnTo>
                <a:lnTo>
                  <a:pt x="238125" y="15875"/>
                </a:lnTo>
                <a:lnTo>
                  <a:pt x="250825" y="63500"/>
                </a:lnTo>
                <a:lnTo>
                  <a:pt x="234950" y="98425"/>
                </a:lnTo>
                <a:lnTo>
                  <a:pt x="241300" y="114300"/>
                </a:lnTo>
                <a:lnTo>
                  <a:pt x="323850" y="127000"/>
                </a:lnTo>
                <a:lnTo>
                  <a:pt x="342900" y="104775"/>
                </a:lnTo>
                <a:lnTo>
                  <a:pt x="520700" y="130175"/>
                </a:lnTo>
                <a:lnTo>
                  <a:pt x="644525" y="149225"/>
                </a:lnTo>
                <a:lnTo>
                  <a:pt x="660400" y="171450"/>
                </a:lnTo>
                <a:lnTo>
                  <a:pt x="654050" y="215900"/>
                </a:lnTo>
                <a:lnTo>
                  <a:pt x="717550" y="219075"/>
                </a:lnTo>
                <a:lnTo>
                  <a:pt x="746125" y="219075"/>
                </a:lnTo>
                <a:lnTo>
                  <a:pt x="787400" y="171450"/>
                </a:lnTo>
                <a:lnTo>
                  <a:pt x="784225" y="228600"/>
                </a:lnTo>
                <a:lnTo>
                  <a:pt x="803275" y="292100"/>
                </a:lnTo>
                <a:lnTo>
                  <a:pt x="790575" y="349250"/>
                </a:lnTo>
                <a:lnTo>
                  <a:pt x="755650" y="406400"/>
                </a:lnTo>
                <a:lnTo>
                  <a:pt x="755650" y="476250"/>
                </a:lnTo>
                <a:lnTo>
                  <a:pt x="736600" y="533400"/>
                </a:lnTo>
                <a:cubicBezTo>
                  <a:pt x="735542" y="569383"/>
                  <a:pt x="734483" y="605367"/>
                  <a:pt x="733425" y="641350"/>
                </a:cubicBezTo>
                <a:lnTo>
                  <a:pt x="787400" y="768350"/>
                </a:lnTo>
                <a:lnTo>
                  <a:pt x="796925" y="869950"/>
                </a:lnTo>
                <a:lnTo>
                  <a:pt x="863600" y="949325"/>
                </a:lnTo>
                <a:lnTo>
                  <a:pt x="854075" y="971550"/>
                </a:lnTo>
                <a:lnTo>
                  <a:pt x="841375" y="1000125"/>
                </a:lnTo>
                <a:lnTo>
                  <a:pt x="863600" y="1019175"/>
                </a:lnTo>
                <a:lnTo>
                  <a:pt x="841375" y="1082675"/>
                </a:lnTo>
                <a:lnTo>
                  <a:pt x="838200" y="1117600"/>
                </a:lnTo>
                <a:lnTo>
                  <a:pt x="806450" y="1123950"/>
                </a:lnTo>
                <a:lnTo>
                  <a:pt x="847725" y="1244600"/>
                </a:lnTo>
                <a:lnTo>
                  <a:pt x="882650" y="1355725"/>
                </a:lnTo>
                <a:lnTo>
                  <a:pt x="892175" y="1438275"/>
                </a:lnTo>
                <a:lnTo>
                  <a:pt x="927100" y="1492250"/>
                </a:lnTo>
                <a:lnTo>
                  <a:pt x="971550" y="1533525"/>
                </a:lnTo>
                <a:lnTo>
                  <a:pt x="962025" y="1571625"/>
                </a:lnTo>
                <a:lnTo>
                  <a:pt x="828675" y="1539875"/>
                </a:lnTo>
                <a:lnTo>
                  <a:pt x="796925" y="1593850"/>
                </a:lnTo>
                <a:lnTo>
                  <a:pt x="771525" y="1663700"/>
                </a:lnTo>
                <a:lnTo>
                  <a:pt x="723900" y="1733550"/>
                </a:lnTo>
                <a:lnTo>
                  <a:pt x="673100" y="1682750"/>
                </a:lnTo>
                <a:lnTo>
                  <a:pt x="596900" y="1622425"/>
                </a:lnTo>
                <a:lnTo>
                  <a:pt x="565150" y="1562100"/>
                </a:lnTo>
                <a:lnTo>
                  <a:pt x="571500" y="1454150"/>
                </a:lnTo>
                <a:lnTo>
                  <a:pt x="536575" y="1422400"/>
                </a:lnTo>
                <a:lnTo>
                  <a:pt x="501650" y="1416050"/>
                </a:lnTo>
                <a:lnTo>
                  <a:pt x="488950" y="1355725"/>
                </a:lnTo>
                <a:lnTo>
                  <a:pt x="400050" y="1365250"/>
                </a:lnTo>
                <a:lnTo>
                  <a:pt x="396875" y="1409700"/>
                </a:lnTo>
                <a:lnTo>
                  <a:pt x="311150" y="1454150"/>
                </a:lnTo>
                <a:lnTo>
                  <a:pt x="206375" y="1473200"/>
                </a:lnTo>
                <a:lnTo>
                  <a:pt x="184150" y="1454150"/>
                </a:lnTo>
                <a:lnTo>
                  <a:pt x="228600" y="1393825"/>
                </a:lnTo>
                <a:lnTo>
                  <a:pt x="155575" y="1231900"/>
                </a:lnTo>
                <a:lnTo>
                  <a:pt x="111125" y="1181100"/>
                </a:lnTo>
                <a:lnTo>
                  <a:pt x="28575" y="1133475"/>
                </a:lnTo>
                <a:lnTo>
                  <a:pt x="0" y="1047750"/>
                </a:lnTo>
                <a:lnTo>
                  <a:pt x="28575" y="1019175"/>
                </a:lnTo>
                <a:lnTo>
                  <a:pt x="98425" y="1044575"/>
                </a:lnTo>
                <a:lnTo>
                  <a:pt x="149225" y="1066800"/>
                </a:lnTo>
                <a:lnTo>
                  <a:pt x="196850" y="1082675"/>
                </a:lnTo>
                <a:lnTo>
                  <a:pt x="196850" y="1082675"/>
                </a:lnTo>
                <a:lnTo>
                  <a:pt x="177800" y="1035050"/>
                </a:lnTo>
                <a:lnTo>
                  <a:pt x="171450" y="1006475"/>
                </a:lnTo>
                <a:lnTo>
                  <a:pt x="257175" y="1019175"/>
                </a:lnTo>
                <a:lnTo>
                  <a:pt x="330200" y="876300"/>
                </a:lnTo>
                <a:lnTo>
                  <a:pt x="184150" y="736600"/>
                </a:lnTo>
                <a:lnTo>
                  <a:pt x="234950" y="711200"/>
                </a:lnTo>
                <a:lnTo>
                  <a:pt x="276225" y="584200"/>
                </a:lnTo>
                <a:lnTo>
                  <a:pt x="260350" y="565150"/>
                </a:lnTo>
                <a:lnTo>
                  <a:pt x="247650" y="504825"/>
                </a:lnTo>
                <a:lnTo>
                  <a:pt x="250825" y="482600"/>
                </a:lnTo>
                <a:lnTo>
                  <a:pt x="304800" y="412750"/>
                </a:lnTo>
                <a:lnTo>
                  <a:pt x="250825" y="374650"/>
                </a:lnTo>
                <a:lnTo>
                  <a:pt x="203200" y="355600"/>
                </a:lnTo>
                <a:lnTo>
                  <a:pt x="158750" y="292100"/>
                </a:lnTo>
                <a:lnTo>
                  <a:pt x="85725" y="222250"/>
                </a:lnTo>
                <a:lnTo>
                  <a:pt x="22225" y="215900"/>
                </a:lnTo>
                <a:lnTo>
                  <a:pt x="25400" y="187325"/>
                </a:lnTo>
                <a:lnTo>
                  <a:pt x="92075" y="101600"/>
                </a:lnTo>
                <a:lnTo>
                  <a:pt x="82550" y="22225"/>
                </a:lnTo>
                <a:lnTo>
                  <a:pt x="130175" y="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66" tIns="38292" rIns="76566" bIns="38292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96" name="Прямоугольник 295"/>
          <p:cNvSpPr/>
          <p:nvPr/>
        </p:nvSpPr>
        <p:spPr>
          <a:xfrm>
            <a:off x="7929625" y="5754415"/>
            <a:ext cx="814827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Бавлы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7850304" y="3826359"/>
            <a:ext cx="127014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Муслюмово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7586216" y="4450805"/>
            <a:ext cx="899223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Азнакаево</a:t>
            </a:r>
          </a:p>
        </p:txBody>
      </p:sp>
      <p:sp>
        <p:nvSpPr>
          <p:cNvPr id="299" name="Прямоугольник 298"/>
          <p:cNvSpPr/>
          <p:nvPr/>
        </p:nvSpPr>
        <p:spPr>
          <a:xfrm>
            <a:off x="1904214" y="3750643"/>
            <a:ext cx="1275614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Камское  Устье</a:t>
            </a:r>
          </a:p>
        </p:txBody>
      </p:sp>
      <p:sp>
        <p:nvSpPr>
          <p:cNvPr id="300" name="Прямоугольник 299"/>
          <p:cNvSpPr/>
          <p:nvPr/>
        </p:nvSpPr>
        <p:spPr>
          <a:xfrm>
            <a:off x="2313443" y="2280736"/>
            <a:ext cx="975704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Высокая Гора</a:t>
            </a:r>
          </a:p>
        </p:txBody>
      </p:sp>
      <p:sp>
        <p:nvSpPr>
          <p:cNvPr id="301" name="Прямоугольник 300"/>
          <p:cNvSpPr/>
          <p:nvPr/>
        </p:nvSpPr>
        <p:spPr>
          <a:xfrm>
            <a:off x="2493830" y="2504851"/>
            <a:ext cx="608225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Казань</a:t>
            </a:r>
          </a:p>
        </p:txBody>
      </p:sp>
      <p:sp>
        <p:nvSpPr>
          <p:cNvPr id="302" name="Прямоугольник 301"/>
          <p:cNvSpPr/>
          <p:nvPr/>
        </p:nvSpPr>
        <p:spPr>
          <a:xfrm>
            <a:off x="5359696" y="3336355"/>
            <a:ext cx="1123504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Нижнекамск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154612" y="4623470"/>
            <a:ext cx="1380214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Базарные Матаки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6926699" y="3834900"/>
            <a:ext cx="887795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Сарманово</a:t>
            </a:r>
          </a:p>
        </p:txBody>
      </p:sp>
      <p:sp>
        <p:nvSpPr>
          <p:cNvPr id="305" name="Прямоугольник 304"/>
          <p:cNvSpPr/>
          <p:nvPr/>
        </p:nvSpPr>
        <p:spPr>
          <a:xfrm>
            <a:off x="5605481" y="2618246"/>
            <a:ext cx="841949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Елабуга</a:t>
            </a:r>
          </a:p>
        </p:txBody>
      </p:sp>
      <p:sp>
        <p:nvSpPr>
          <p:cNvPr id="308" name="Прямоугольник 307"/>
          <p:cNvSpPr/>
          <p:nvPr/>
        </p:nvSpPr>
        <p:spPr>
          <a:xfrm>
            <a:off x="1677178" y="3173256"/>
            <a:ext cx="1060638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Верхний  Услон</a:t>
            </a:r>
          </a:p>
        </p:txBody>
      </p:sp>
      <p:sp>
        <p:nvSpPr>
          <p:cNvPr id="309" name="Прямоугольник 308"/>
          <p:cNvSpPr/>
          <p:nvPr/>
        </p:nvSpPr>
        <p:spPr>
          <a:xfrm>
            <a:off x="6421777" y="2842059"/>
            <a:ext cx="1652305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Набережные Челны</a:t>
            </a:r>
          </a:p>
        </p:txBody>
      </p:sp>
      <p:sp>
        <p:nvSpPr>
          <p:cNvPr id="310" name="Прямоугольник 309"/>
          <p:cNvSpPr/>
          <p:nvPr/>
        </p:nvSpPr>
        <p:spPr>
          <a:xfrm>
            <a:off x="4012729" y="2304548"/>
            <a:ext cx="848504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Богатые Сабы</a:t>
            </a:r>
          </a:p>
        </p:txBody>
      </p:sp>
      <p:sp>
        <p:nvSpPr>
          <p:cNvPr id="311" name="Прямоугольник 310"/>
          <p:cNvSpPr/>
          <p:nvPr/>
        </p:nvSpPr>
        <p:spPr>
          <a:xfrm>
            <a:off x="3571605" y="3744508"/>
            <a:ext cx="899223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Алексеевск</a:t>
            </a:r>
          </a:p>
        </p:txBody>
      </p:sp>
      <p:sp>
        <p:nvSpPr>
          <p:cNvPr id="312" name="Прямоугольник 311"/>
          <p:cNvSpPr/>
          <p:nvPr/>
        </p:nvSpPr>
        <p:spPr>
          <a:xfrm>
            <a:off x="3377634" y="1873567"/>
            <a:ext cx="50064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Арск</a:t>
            </a:r>
          </a:p>
        </p:txBody>
      </p:sp>
      <p:sp>
        <p:nvSpPr>
          <p:cNvPr id="331" name="Овал 330"/>
          <p:cNvSpPr/>
          <p:nvPr/>
        </p:nvSpPr>
        <p:spPr>
          <a:xfrm>
            <a:off x="2576514" y="2783589"/>
            <a:ext cx="322701" cy="330440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408" rIns="0" bIns="60408" rtlCol="0" anchor="ctr">
            <a:noAutofit/>
          </a:bodyPr>
          <a:lstStyle/>
          <a:p>
            <a:pPr algn="ctr"/>
            <a:r>
              <a:rPr lang="ru-RU" sz="15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12</a:t>
            </a:r>
          </a:p>
        </p:txBody>
      </p:sp>
      <p:sp>
        <p:nvSpPr>
          <p:cNvPr id="347" name="TextBox 5"/>
          <p:cNvSpPr txBox="1">
            <a:spLocks noChangeArrowheads="1"/>
          </p:cNvSpPr>
          <p:nvPr/>
        </p:nvSpPr>
        <p:spPr bwMode="auto">
          <a:xfrm>
            <a:off x="873694" y="991420"/>
            <a:ext cx="7964870" cy="369994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  <a:extLst/>
        </p:spPr>
        <p:txBody>
          <a:bodyPr wrap="square" lIns="107283" tIns="53668" rIns="107283" bIns="53668">
            <a:spAutoFit/>
          </a:bodyPr>
          <a:lstStyle>
            <a:defPPr>
              <a:defRPr lang="ru-RU"/>
            </a:defPPr>
            <a:lvl1pPr algn="ctr" defTabSz="1038909">
              <a:defRPr sz="1700" b="1">
                <a:solidFill>
                  <a:srgbClr val="000000"/>
                </a:solidFill>
              </a:defRPr>
            </a:lvl1pPr>
          </a:lstStyle>
          <a:p>
            <a:r>
              <a:rPr lang="ru-RU" dirty="0"/>
              <a:t> </a:t>
            </a:r>
            <a:r>
              <a:rPr lang="ru-RU" dirty="0" smtClean="0"/>
              <a:t>В </a:t>
            </a:r>
            <a:r>
              <a:rPr lang="ru-RU" dirty="0"/>
              <a:t>Республике Татарстан </a:t>
            </a:r>
            <a:r>
              <a:rPr lang="ru-RU" dirty="0" smtClean="0"/>
              <a:t>зарегистрированы </a:t>
            </a:r>
            <a:r>
              <a:rPr lang="ru-RU" dirty="0" smtClean="0">
                <a:solidFill>
                  <a:srgbClr val="FF0000"/>
                </a:solidFill>
              </a:rPr>
              <a:t>33</a:t>
            </a:r>
            <a:r>
              <a:rPr lang="ru-RU" dirty="0" smtClean="0"/>
              <a:t> </a:t>
            </a:r>
            <a:r>
              <a:rPr lang="ru-RU" dirty="0"/>
              <a:t>стоянки маломерных судов</a:t>
            </a:r>
          </a:p>
        </p:txBody>
      </p:sp>
      <p:sp>
        <p:nvSpPr>
          <p:cNvPr id="166" name="Овал 165"/>
          <p:cNvSpPr/>
          <p:nvPr/>
        </p:nvSpPr>
        <p:spPr>
          <a:xfrm>
            <a:off x="6918320" y="3060525"/>
            <a:ext cx="322701" cy="330440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712" tIns="60408" rIns="35712" bIns="60408" rtlCol="0" anchor="ctr">
            <a:noAutofit/>
          </a:bodyPr>
          <a:lstStyle/>
          <a:p>
            <a:pPr algn="ctr"/>
            <a:r>
              <a:rPr lang="ru-RU" sz="15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9</a:t>
            </a:r>
          </a:p>
        </p:txBody>
      </p:sp>
      <p:sp>
        <p:nvSpPr>
          <p:cNvPr id="167" name="Овал 166"/>
          <p:cNvSpPr/>
          <p:nvPr/>
        </p:nvSpPr>
        <p:spPr>
          <a:xfrm>
            <a:off x="5769136" y="3560122"/>
            <a:ext cx="322701" cy="330440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712" tIns="60408" rIns="35712" bIns="60408" rtlCol="0" anchor="ctr">
            <a:noAutofit/>
          </a:bodyPr>
          <a:lstStyle/>
          <a:p>
            <a:pPr algn="ctr"/>
            <a:r>
              <a:rPr lang="ru-RU" sz="15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</a:t>
            </a:r>
          </a:p>
        </p:txBody>
      </p:sp>
      <p:sp>
        <p:nvSpPr>
          <p:cNvPr id="168" name="Овал 167"/>
          <p:cNvSpPr/>
          <p:nvPr/>
        </p:nvSpPr>
        <p:spPr>
          <a:xfrm>
            <a:off x="4572896" y="3904594"/>
            <a:ext cx="322701" cy="330440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712" tIns="60408" rIns="35712" bIns="60408" rtlCol="0" anchor="ctr">
            <a:noAutofit/>
          </a:bodyPr>
          <a:lstStyle/>
          <a:p>
            <a:pPr algn="ctr"/>
            <a:r>
              <a:rPr lang="ru-RU" sz="15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</a:p>
        </p:txBody>
      </p:sp>
      <p:sp>
        <p:nvSpPr>
          <p:cNvPr id="169" name="Овал 168"/>
          <p:cNvSpPr/>
          <p:nvPr/>
        </p:nvSpPr>
        <p:spPr>
          <a:xfrm>
            <a:off x="1792747" y="2751623"/>
            <a:ext cx="322701" cy="330440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712" tIns="60408" rIns="35712" bIns="60408" rtlCol="0" anchor="ctr">
            <a:noAutofit/>
          </a:bodyPr>
          <a:lstStyle/>
          <a:p>
            <a:pPr algn="ctr"/>
            <a:r>
              <a:rPr lang="ru-RU" sz="15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8</a:t>
            </a:r>
          </a:p>
        </p:txBody>
      </p:sp>
      <p:grpSp>
        <p:nvGrpSpPr>
          <p:cNvPr id="120" name="Группа 234"/>
          <p:cNvGrpSpPr>
            <a:grpSpLocks/>
          </p:cNvGrpSpPr>
          <p:nvPr/>
        </p:nvGrpSpPr>
        <p:grpSpPr bwMode="auto">
          <a:xfrm>
            <a:off x="9861593" y="5772153"/>
            <a:ext cx="2270124" cy="920750"/>
            <a:chOff x="793779" y="8202790"/>
            <a:chExt cx="4921221" cy="1392450"/>
          </a:xfrm>
        </p:grpSpPr>
        <p:sp>
          <p:nvSpPr>
            <p:cNvPr id="121" name="Прямоугольник 12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22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3" name="Овал 122"/>
          <p:cNvSpPr/>
          <p:nvPr/>
        </p:nvSpPr>
        <p:spPr>
          <a:xfrm>
            <a:off x="9941569" y="6138269"/>
            <a:ext cx="322701" cy="310559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712" tIns="60408" rIns="35712" bIns="60408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</a:p>
        </p:txBody>
      </p:sp>
      <p:sp>
        <p:nvSpPr>
          <p:cNvPr id="124" name="Прямоугольник 123"/>
          <p:cNvSpPr/>
          <p:nvPr/>
        </p:nvSpPr>
        <p:spPr>
          <a:xfrm>
            <a:off x="10344978" y="6061064"/>
            <a:ext cx="1718444" cy="414384"/>
          </a:xfrm>
          <a:prstGeom prst="rect">
            <a:avLst/>
          </a:prstGeom>
          <a:noFill/>
          <a:ln>
            <a:noFill/>
          </a:ln>
        </p:spPr>
        <p:txBody>
          <a:bodyPr lIns="74915" tIns="37464" rIns="74915" bIns="37464">
            <a:spAutoFit/>
          </a:bodyPr>
          <a:lstStyle/>
          <a:p>
            <a:pPr algn="just"/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Количество стоянок маломерных судов</a:t>
            </a:r>
          </a:p>
        </p:txBody>
      </p:sp>
      <p:grpSp>
        <p:nvGrpSpPr>
          <p:cNvPr id="118" name="Группа 101"/>
          <p:cNvGrpSpPr>
            <a:grpSpLocks/>
          </p:cNvGrpSpPr>
          <p:nvPr/>
        </p:nvGrpSpPr>
        <p:grpSpPr bwMode="auto">
          <a:xfrm>
            <a:off x="9867955" y="789039"/>
            <a:ext cx="2263775" cy="1627187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29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213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37" tIns="37472" rIns="74937" bIns="374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31513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37" tIns="37472" rIns="74937" bIns="374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10125213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53" tIns="37486" rIns="74953" bIns="3748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4842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10125150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37" tIns="37472" rIns="74937" bIns="374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10490356" y="1466874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19089672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Прямоугольник 4"/>
          <p:cNvSpPr>
            <a:spLocks noChangeArrowheads="1"/>
          </p:cNvSpPr>
          <p:nvPr/>
        </p:nvSpPr>
        <p:spPr bwMode="auto">
          <a:xfrm>
            <a:off x="12" y="2"/>
            <a:ext cx="12190413" cy="62706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64" tIns="27322" rIns="54664" bIns="27322" anchor="ctr"/>
          <a:lstStyle/>
          <a:p>
            <a:pPr algn="ctr" defTabSz="1063047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063047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143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559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14340" name="Rectangle 58"/>
          <p:cNvSpPr>
            <a:spLocks noChangeArrowheads="1"/>
          </p:cNvSpPr>
          <p:nvPr/>
        </p:nvSpPr>
        <p:spPr bwMode="auto">
          <a:xfrm>
            <a:off x="156530" y="1448594"/>
            <a:ext cx="11892718" cy="17526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7454" tIns="43703" rIns="87454" bIns="43703"/>
          <a:lstStyle/>
          <a:p>
            <a:pPr algn="ctr"/>
            <a:r>
              <a:rPr lang="ru-RU" sz="2000" b="1" u="sng" dirty="0">
                <a:solidFill>
                  <a:srgbClr val="000000"/>
                </a:solidFill>
              </a:rPr>
              <a:t>Штормовое предупреждение</a:t>
            </a:r>
            <a:endParaRPr lang="ru-RU" sz="2000" dirty="0">
              <a:solidFill>
                <a:srgbClr val="000000"/>
              </a:solidFill>
            </a:endParaRPr>
          </a:p>
          <a:p>
            <a:pPr algn="ctr"/>
            <a:r>
              <a:rPr lang="ru-RU" sz="2000" b="1" u="sng" dirty="0">
                <a:solidFill>
                  <a:srgbClr val="000000"/>
                </a:solidFill>
              </a:rPr>
              <a:t>о высокой  пожарной опасности лесов</a:t>
            </a:r>
            <a:endParaRPr lang="ru-RU" sz="2000" dirty="0">
              <a:solidFill>
                <a:srgbClr val="000000"/>
              </a:solidFill>
            </a:endParaRPr>
          </a:p>
          <a:p>
            <a:pPr algn="ctr"/>
            <a:r>
              <a:rPr lang="ru-RU" sz="2000" b="1" u="sng" dirty="0">
                <a:solidFill>
                  <a:srgbClr val="000000"/>
                </a:solidFill>
              </a:rPr>
              <a:t>на территории Республики Татарстан</a:t>
            </a:r>
            <a:endParaRPr lang="ru-RU" sz="2000" dirty="0">
              <a:solidFill>
                <a:srgbClr val="000000"/>
              </a:solidFill>
            </a:endParaRPr>
          </a:p>
          <a:p>
            <a:pPr indent="449179" algn="just"/>
            <a:r>
              <a:rPr lang="ru-RU" sz="2000" dirty="0">
                <a:solidFill>
                  <a:srgbClr val="000000"/>
                </a:solidFill>
              </a:rPr>
              <a:t>В период с 28 июля по 4 августа 2022 </a:t>
            </a:r>
            <a:r>
              <a:rPr lang="ru-RU" sz="2000" dirty="0">
                <a:solidFill>
                  <a:srgbClr val="000000"/>
                </a:solidFill>
              </a:rPr>
              <a:t>года </a:t>
            </a:r>
            <a:r>
              <a:rPr lang="ru-RU" sz="2000" dirty="0">
                <a:solidFill>
                  <a:srgbClr val="000000"/>
                </a:solidFill>
              </a:rPr>
              <a:t>на территории Республики Татарстан местами ожидается высокая пожарная опасность лесов (4 класс).</a:t>
            </a:r>
          </a:p>
        </p:txBody>
      </p:sp>
    </p:spTree>
    <p:extLst>
      <p:ext uri="{BB962C8B-B14F-4D97-AF65-F5344CB8AC3E}">
        <p14:creationId xmlns:p14="http://schemas.microsoft.com/office/powerpoint/2010/main" val="18446091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550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4339" name="Группа 1"/>
          <p:cNvGrpSpPr>
            <a:grpSpLocks/>
          </p:cNvGrpSpPr>
          <p:nvPr/>
        </p:nvGrpSpPr>
        <p:grpSpPr bwMode="auto">
          <a:xfrm>
            <a:off x="398481" y="1212850"/>
            <a:ext cx="9124949" cy="5494339"/>
            <a:chOff x="397882" y="1147118"/>
            <a:chExt cx="11318065" cy="5399113"/>
          </a:xfrm>
        </p:grpSpPr>
        <p:sp>
          <p:nvSpPr>
            <p:cNvPr id="145" name="Прямоугольник 144"/>
            <p:cNvSpPr/>
            <p:nvPr/>
          </p:nvSpPr>
          <p:spPr>
            <a:xfrm>
              <a:off x="3603486" y="3306494"/>
              <a:ext cx="90379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04" y="2690458"/>
              <a:ext cx="1501867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31" y="3041793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0"/>
              <a:ext cx="1677666" cy="1322207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081" y="3405352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5" y="1675887"/>
              <a:ext cx="2088099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5977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9" y="2434572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07"/>
              <a:ext cx="1290200" cy="124740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28" y="2353639"/>
              <a:ext cx="1796622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0" y="3969873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3" y="2662826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48" y="3457805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1492" y="4385650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1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54" y="153883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71" y="2857302"/>
              <a:ext cx="1012346" cy="1017384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169"/>
              <a:ext cx="1544458" cy="677129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5970277" y="1955544"/>
              <a:ext cx="78958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2942" y="2647395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700" y="2162239"/>
              <a:ext cx="60646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90094" y="3682447"/>
              <a:ext cx="63993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4749" y="2800274"/>
              <a:ext cx="90379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28" y="3533032"/>
              <a:ext cx="1573219" cy="913223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3" y="3675322"/>
              <a:ext cx="1600104" cy="1126457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2" y="3458214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3" y="2918955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8660" y="3750305"/>
              <a:ext cx="108297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2366" y="3328331"/>
              <a:ext cx="1277910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</a:rPr>
                <a:t> 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59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919" y="3814266"/>
              <a:ext cx="1071160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6" y="2513061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4" y="2375522"/>
              <a:ext cx="1565562" cy="127438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8952" y="2924294"/>
              <a:ext cx="94120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892" y="4039999"/>
              <a:ext cx="2146949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19" y="4103703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5944" y="4236242"/>
              <a:ext cx="132319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679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88" y="259686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3" y="3479599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265" y="4852050"/>
              <a:ext cx="951955" cy="66346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19" y="4701552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20" y="1720605"/>
              <a:ext cx="1504292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68" y="2800274"/>
              <a:ext cx="108691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3094" y="3060012"/>
              <a:ext cx="108297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91064" y="5052895"/>
              <a:ext cx="63993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807" y="4392240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5" y="4749999"/>
              <a:ext cx="1624447" cy="1133368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2" y="4229553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275" y="4381320"/>
              <a:ext cx="78564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091" y="4404554"/>
              <a:ext cx="1099843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270" y="4598159"/>
              <a:ext cx="144330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633" y="4628131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60" y="4862716"/>
              <a:ext cx="1653837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9519" y="5141812"/>
              <a:ext cx="124443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2" y="4896878"/>
              <a:ext cx="1118950" cy="1062629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7428" y="5211235"/>
              <a:ext cx="91363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27" y="5341036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3855" y="2037440"/>
              <a:ext cx="118930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48" y="3640451"/>
              <a:ext cx="1353961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022" y="3896944"/>
              <a:ext cx="783680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29" y="4091297"/>
              <a:ext cx="1340633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720" y="4302541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21" y="3024069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24" y="2663080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19943" y="2599817"/>
              <a:ext cx="73445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882" y="4788478"/>
              <a:ext cx="1551607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18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2745" y="1455568"/>
              <a:ext cx="832905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925" y="4904694"/>
              <a:ext cx="109675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5486" y="3383708"/>
              <a:ext cx="135667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0067" y="5772831"/>
              <a:ext cx="98452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807" y="1808902"/>
              <a:ext cx="958925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3463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5826" y="3506947"/>
              <a:ext cx="170519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423" y="2368157"/>
              <a:ext cx="102784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2863" y="2776094"/>
              <a:ext cx="182727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337" y="3081073"/>
              <a:ext cx="139802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700" y="3826744"/>
              <a:ext cx="108888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609" y="2285479"/>
              <a:ext cx="118733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7260" y="3865316"/>
              <a:ext cx="1207025" cy="24195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4203" y="3918004"/>
              <a:ext cx="108494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6877" y="4440600"/>
              <a:ext cx="108691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1401" y="4806417"/>
              <a:ext cx="108494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355" y="5140254"/>
              <a:ext cx="108494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365" y="4527179"/>
              <a:ext cx="108494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</p:grpSp>
      <p:sp>
        <p:nvSpPr>
          <p:cNvPr id="14340" name="Заголовок 1"/>
          <p:cNvSpPr txBox="1">
            <a:spLocks/>
          </p:cNvSpPr>
          <p:nvPr/>
        </p:nvSpPr>
        <p:spPr bwMode="auto">
          <a:xfrm>
            <a:off x="-11113" y="1594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75" tIns="27581" rIns="55175" bIns="27581" anchor="ctr"/>
          <a:lstStyle>
            <a:lvl1pPr defTabSz="12747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47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47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47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47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  <a:endParaRPr lang="ru-RU" sz="1700" b="1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14341" name="Группа 234"/>
          <p:cNvGrpSpPr>
            <a:grpSpLocks/>
          </p:cNvGrpSpPr>
          <p:nvPr/>
        </p:nvGrpSpPr>
        <p:grpSpPr bwMode="auto">
          <a:xfrm>
            <a:off x="9867900" y="4312022"/>
            <a:ext cx="2273300" cy="2395178"/>
            <a:chOff x="793779" y="8202794"/>
            <a:chExt cx="4921221" cy="1392433"/>
          </a:xfrm>
        </p:grpSpPr>
        <p:sp>
          <p:nvSpPr>
            <p:cNvPr id="120" name="Прямоугольник 119"/>
            <p:cNvSpPr/>
            <p:nvPr/>
          </p:nvSpPr>
          <p:spPr>
            <a:xfrm>
              <a:off x="793779" y="8231073"/>
              <a:ext cx="4921221" cy="1364154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361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1992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14342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22" y="4755260"/>
            <a:ext cx="2212975" cy="19503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4343" name="Группа 101"/>
          <p:cNvGrpSpPr>
            <a:grpSpLocks/>
          </p:cNvGrpSpPr>
          <p:nvPr/>
        </p:nvGrpSpPr>
        <p:grpSpPr bwMode="auto">
          <a:xfrm>
            <a:off x="9867915" y="789000"/>
            <a:ext cx="2263775" cy="2166938"/>
            <a:chOff x="517062" y="7636898"/>
            <a:chExt cx="5186018" cy="2066682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359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694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7" name="Прямоугольник 126"/>
          <p:cNvSpPr>
            <a:spLocks noChangeAspect="1"/>
          </p:cNvSpPr>
          <p:nvPr/>
        </p:nvSpPr>
        <p:spPr>
          <a:xfrm>
            <a:off x="9980614" y="1704975"/>
            <a:ext cx="292101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65" tIns="38290" rIns="76565" bIns="3829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Прямоугольник 127"/>
          <p:cNvSpPr/>
          <p:nvPr/>
        </p:nvSpPr>
        <p:spPr>
          <a:xfrm>
            <a:off x="10361613" y="1685927"/>
            <a:ext cx="1757362" cy="43098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33" name="Прямоугольник 132"/>
          <p:cNvSpPr>
            <a:spLocks noChangeAspect="1"/>
          </p:cNvSpPr>
          <p:nvPr/>
        </p:nvSpPr>
        <p:spPr>
          <a:xfrm>
            <a:off x="9986964" y="2527307"/>
            <a:ext cx="285749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65" tIns="38290" rIns="76565" bIns="3829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Прямоугольник 133"/>
          <p:cNvSpPr/>
          <p:nvPr/>
        </p:nvSpPr>
        <p:spPr>
          <a:xfrm>
            <a:off x="10367964" y="2516192"/>
            <a:ext cx="1695450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9980614" y="1206510"/>
            <a:ext cx="292101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82" tIns="38300" rIns="76582" bIns="3830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361613" y="1220794"/>
            <a:ext cx="1757362" cy="43098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77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9990145" y="2165351"/>
            <a:ext cx="290512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65" tIns="38290" rIns="76565" bIns="3829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364788" y="2143132"/>
            <a:ext cx="1776411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12" name="Прямоугольник 111"/>
          <p:cNvSpPr/>
          <p:nvPr/>
        </p:nvSpPr>
        <p:spPr bwMode="auto">
          <a:xfrm>
            <a:off x="7380306" y="1811339"/>
            <a:ext cx="828675" cy="10772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7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Агрызский</a:t>
            </a:r>
          </a:p>
        </p:txBody>
      </p:sp>
      <p:sp>
        <p:nvSpPr>
          <p:cNvPr id="113" name="Прямоугольник 112"/>
          <p:cNvSpPr/>
          <p:nvPr/>
        </p:nvSpPr>
        <p:spPr>
          <a:xfrm>
            <a:off x="1463693" y="2730094"/>
            <a:ext cx="3038475" cy="130930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913" tIns="38466" rIns="76913" bIns="38466" anchor="ctr"/>
          <a:lstStyle/>
          <a:p>
            <a:pPr algn="ctr">
              <a:defRPr/>
            </a:pPr>
            <a:r>
              <a:rPr lang="ru-RU" sz="3200" b="1" dirty="0">
                <a:solidFill>
                  <a:srgbClr val="002060"/>
                </a:solidFill>
              </a:rPr>
              <a:t>+14…+17 </a:t>
            </a:r>
          </a:p>
          <a:p>
            <a:pPr algn="ctr">
              <a:defRPr/>
            </a:pPr>
            <a:r>
              <a:rPr lang="ru-RU" sz="3200" b="1" dirty="0">
                <a:solidFill>
                  <a:srgbClr val="FF0000"/>
                </a:solidFill>
              </a:rPr>
              <a:t>+26…+29</a:t>
            </a:r>
          </a:p>
        </p:txBody>
      </p:sp>
      <p:sp>
        <p:nvSpPr>
          <p:cNvPr id="114" name="Прямоугольник 113"/>
          <p:cNvSpPr/>
          <p:nvPr/>
        </p:nvSpPr>
        <p:spPr>
          <a:xfrm>
            <a:off x="5863441" y="2750726"/>
            <a:ext cx="3033712" cy="1290637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913" tIns="38466" rIns="76913" bIns="38466" anchor="ctr"/>
          <a:lstStyle/>
          <a:p>
            <a:pPr algn="ctr">
              <a:defRPr/>
            </a:pPr>
            <a:r>
              <a:rPr lang="ru-RU" sz="3200" b="1" dirty="0">
                <a:solidFill>
                  <a:srgbClr val="002060"/>
                </a:solidFill>
              </a:rPr>
              <a:t>+13…+16</a:t>
            </a:r>
          </a:p>
          <a:p>
            <a:pPr algn="ctr">
              <a:defRPr/>
            </a:pPr>
            <a:r>
              <a:rPr lang="ru-RU" sz="3200" b="1" dirty="0">
                <a:solidFill>
                  <a:srgbClr val="FF0000"/>
                </a:solidFill>
              </a:rPr>
              <a:t>+25…+28</a:t>
            </a:r>
          </a:p>
        </p:txBody>
      </p:sp>
      <p:sp>
        <p:nvSpPr>
          <p:cNvPr id="115" name="Прямоугольник 114"/>
          <p:cNvSpPr/>
          <p:nvPr/>
        </p:nvSpPr>
        <p:spPr>
          <a:xfrm>
            <a:off x="3666879" y="4348166"/>
            <a:ext cx="3038475" cy="125730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913" tIns="38466" rIns="76913" bIns="38466" anchor="ctr"/>
          <a:lstStyle/>
          <a:p>
            <a:pPr algn="ctr">
              <a:defRPr/>
            </a:pPr>
            <a:r>
              <a:rPr lang="ru-RU" sz="3200" b="1" dirty="0">
                <a:solidFill>
                  <a:srgbClr val="002060"/>
                </a:solidFill>
              </a:rPr>
              <a:t>+12…+15 </a:t>
            </a:r>
          </a:p>
          <a:p>
            <a:pPr algn="ctr">
              <a:defRPr/>
            </a:pPr>
            <a:r>
              <a:rPr lang="ru-RU" sz="3200" b="1" dirty="0">
                <a:solidFill>
                  <a:srgbClr val="FF0000"/>
                </a:solidFill>
              </a:rPr>
              <a:t>+27…+30</a:t>
            </a:r>
          </a:p>
        </p:txBody>
      </p:sp>
      <p:cxnSp>
        <p:nvCxnSpPr>
          <p:cNvPr id="116" name="Прямая соединительная линия 115"/>
          <p:cNvCxnSpPr/>
          <p:nvPr/>
        </p:nvCxnSpPr>
        <p:spPr>
          <a:xfrm>
            <a:off x="1461294" y="3387678"/>
            <a:ext cx="3033712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7" name="Прямая соединительная линия 116"/>
          <p:cNvCxnSpPr/>
          <p:nvPr/>
        </p:nvCxnSpPr>
        <p:spPr>
          <a:xfrm>
            <a:off x="3656815" y="4976824"/>
            <a:ext cx="3033713" cy="317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8" name="Прямая соединительная линия 117"/>
          <p:cNvCxnSpPr/>
          <p:nvPr/>
        </p:nvCxnSpPr>
        <p:spPr>
          <a:xfrm>
            <a:off x="5880974" y="3396054"/>
            <a:ext cx="3033712" cy="317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1257368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Заголовок 1"/>
          <p:cNvSpPr txBox="1">
            <a:spLocks/>
          </p:cNvSpPr>
          <p:nvPr/>
        </p:nvSpPr>
        <p:spPr>
          <a:xfrm>
            <a:off x="-10486" y="2"/>
            <a:ext cx="12200997" cy="59915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4507" tIns="27242" rIns="54507" bIns="27242" anchor="ctr"/>
          <a:lstStyle>
            <a:defPPr>
              <a:defRPr lang="ru-RU"/>
            </a:defPPr>
            <a:lvl1pPr algn="ctr" defTabSz="1253948">
              <a:lnSpc>
                <a:spcPct val="80000"/>
              </a:lnSpc>
              <a:defRPr sz="17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defRPr>
            </a:lvl1pPr>
            <a:lvl2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r>
              <a:rPr lang="ru-RU" dirty="0"/>
              <a:t>ПРОГНОЗ РИСКОВ ВОЗНИКНОВЕНИЯ ЧС И ПРОИСШЕСТВИЙ</a:t>
            </a:r>
          </a:p>
        </p:txBody>
      </p:sp>
      <p:sp>
        <p:nvSpPr>
          <p:cNvPr id="17411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8156" y="-103733"/>
            <a:ext cx="289946" cy="218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890" tIns="38448" rIns="76890" bIns="38448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17412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4249" y="6352"/>
            <a:ext cx="289945" cy="218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890" tIns="38448" rIns="76890" bIns="38448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grpSp>
        <p:nvGrpSpPr>
          <p:cNvPr id="114" name="Группа 113"/>
          <p:cNvGrpSpPr/>
          <p:nvPr/>
        </p:nvGrpSpPr>
        <p:grpSpPr>
          <a:xfrm>
            <a:off x="9733532" y="838996"/>
            <a:ext cx="2355308" cy="2156092"/>
            <a:chOff x="793779" y="7580626"/>
            <a:chExt cx="4921221" cy="2014614"/>
          </a:xfrm>
          <a:solidFill>
            <a:srgbClr val="FFFFFF">
              <a:alpha val="76000"/>
            </a:srgbClr>
          </a:solidFill>
        </p:grpSpPr>
        <p:sp>
          <p:nvSpPr>
            <p:cNvPr id="116" name="Прямоугольник 115"/>
            <p:cNvSpPr/>
            <p:nvPr/>
          </p:nvSpPr>
          <p:spPr>
            <a:xfrm>
              <a:off x="793779" y="7599741"/>
              <a:ext cx="4921221" cy="1995499"/>
            </a:xfrm>
            <a:prstGeom prst="rect">
              <a:avLst/>
            </a:prstGeom>
            <a:grpFill/>
            <a:ln w="0" cap="flat" cmpd="sng" algn="ctr">
              <a:solidFill>
                <a:srgbClr val="00206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700" kern="0" dirty="0">
                <a:solidFill>
                  <a:srgbClr val="0070C0"/>
                </a:solidFill>
                <a:latin typeface="Constantia"/>
                <a:cs typeface="Arial"/>
              </a:endParaRPr>
            </a:p>
          </p:txBody>
        </p:sp>
        <p:sp>
          <p:nvSpPr>
            <p:cNvPr id="117" name="Text Box 144"/>
            <p:cNvSpPr txBox="1">
              <a:spLocks noChangeArrowheads="1"/>
            </p:cNvSpPr>
            <p:nvPr/>
          </p:nvSpPr>
          <p:spPr bwMode="auto">
            <a:xfrm>
              <a:off x="870112" y="7580626"/>
              <a:ext cx="4673328" cy="464106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square" lIns="95611" tIns="47827" rIns="95611" bIns="47827">
              <a:spAutoFit/>
            </a:bodyPr>
            <a:lstStyle>
              <a:lvl1pPr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fontAlgn="auto">
                <a:spcBef>
                  <a:spcPct val="50000"/>
                </a:spcBef>
                <a:spcAft>
                  <a:spcPts val="0"/>
                </a:spcAft>
                <a:defRPr/>
              </a:pPr>
              <a:r>
                <a:rPr lang="ru-RU" altLang="ru-RU" sz="1300" kern="0" dirty="0">
                  <a:solidFill>
                    <a:srgbClr val="000000"/>
                  </a:solidFill>
                  <a:cs typeface="Times New Roman" pitchFamily="18" charset="0"/>
                </a:rPr>
                <a:t>Количество термических точек</a:t>
              </a:r>
            </a:p>
          </p:txBody>
        </p:sp>
      </p:grpSp>
      <p:sp>
        <p:nvSpPr>
          <p:cNvPr id="118" name="Прямоугольник 117"/>
          <p:cNvSpPr/>
          <p:nvPr/>
        </p:nvSpPr>
        <p:spPr>
          <a:xfrm>
            <a:off x="10177764" y="2269526"/>
            <a:ext cx="1582661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Зарегистрировано от </a:t>
            </a:r>
            <a:r>
              <a:rPr lang="ru-RU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 </a:t>
            </a:r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до 10 термоточек</a:t>
            </a:r>
          </a:p>
        </p:txBody>
      </p:sp>
      <p:sp>
        <p:nvSpPr>
          <p:cNvPr id="119" name="Прямоугольник 118"/>
          <p:cNvSpPr/>
          <p:nvPr/>
        </p:nvSpPr>
        <p:spPr>
          <a:xfrm>
            <a:off x="10199610" y="2629440"/>
            <a:ext cx="1889230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Термические точки отсутствовали</a:t>
            </a:r>
          </a:p>
        </p:txBody>
      </p:sp>
      <p:sp>
        <p:nvSpPr>
          <p:cNvPr id="120" name="Прямоугольник 119"/>
          <p:cNvSpPr>
            <a:spLocks noChangeAspect="1"/>
          </p:cNvSpPr>
          <p:nvPr/>
        </p:nvSpPr>
        <p:spPr>
          <a:xfrm>
            <a:off x="9884466" y="1847061"/>
            <a:ext cx="210857" cy="227895"/>
          </a:xfrm>
          <a:prstGeom prst="rect">
            <a:avLst/>
          </a:prstGeom>
          <a:solidFill>
            <a:srgbClr val="FFC00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6855" tIns="38428" rIns="76855" bIns="38428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121" name="Прямоугольник 120"/>
          <p:cNvSpPr/>
          <p:nvPr/>
        </p:nvSpPr>
        <p:spPr>
          <a:xfrm>
            <a:off x="10177832" y="1788780"/>
            <a:ext cx="1896693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Зарегистрировано от 11 до 20 термоточек</a:t>
            </a:r>
          </a:p>
        </p:txBody>
      </p:sp>
      <p:sp>
        <p:nvSpPr>
          <p:cNvPr id="122" name="Прямоугольник 121"/>
          <p:cNvSpPr>
            <a:spLocks noChangeAspect="1"/>
          </p:cNvSpPr>
          <p:nvPr/>
        </p:nvSpPr>
        <p:spPr>
          <a:xfrm>
            <a:off x="9884466" y="1449329"/>
            <a:ext cx="210857" cy="227895"/>
          </a:xfrm>
          <a:prstGeom prst="rect">
            <a:avLst/>
          </a:pr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6855" tIns="38428" rIns="76855" bIns="38428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123" name="Прямоугольник 122"/>
          <p:cNvSpPr/>
          <p:nvPr/>
        </p:nvSpPr>
        <p:spPr>
          <a:xfrm>
            <a:off x="10177748" y="1362592"/>
            <a:ext cx="1828975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Зарегистрировано более 20 </a:t>
            </a:r>
            <a:r>
              <a:rPr lang="ru-RU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термоточек</a:t>
            </a:r>
            <a:endParaRPr lang="ru-RU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306" name="Прямоугольник 305"/>
          <p:cNvSpPr>
            <a:spLocks noChangeAspect="1"/>
          </p:cNvSpPr>
          <p:nvPr/>
        </p:nvSpPr>
        <p:spPr>
          <a:xfrm>
            <a:off x="9884466" y="2286823"/>
            <a:ext cx="210857" cy="227895"/>
          </a:xfrm>
          <a:prstGeom prst="rect">
            <a:avLst/>
          </a:prstGeom>
          <a:solidFill>
            <a:srgbClr val="FFFF0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6855" tIns="38428" rIns="76855" bIns="38428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7" name="Прямоугольник 306"/>
          <p:cNvSpPr>
            <a:spLocks noChangeAspect="1"/>
          </p:cNvSpPr>
          <p:nvPr/>
        </p:nvSpPr>
        <p:spPr>
          <a:xfrm>
            <a:off x="9884466" y="2679083"/>
            <a:ext cx="210857" cy="227895"/>
          </a:xfrm>
          <a:prstGeom prst="rect">
            <a:avLst/>
          </a:prstGeom>
          <a:solidFill>
            <a:srgbClr val="00B05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6855" tIns="38428" rIns="76855" bIns="38428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14" name="Rectangle 58"/>
          <p:cNvSpPr>
            <a:spLocks noChangeArrowheads="1"/>
          </p:cNvSpPr>
          <p:nvPr/>
        </p:nvSpPr>
        <p:spPr bwMode="auto">
          <a:xfrm>
            <a:off x="9742439" y="3211577"/>
            <a:ext cx="2337494" cy="3232508"/>
          </a:xfrm>
          <a:prstGeom prst="rect">
            <a:avLst/>
          </a:prstGeom>
          <a:solidFill>
            <a:srgbClr val="FFFFFF">
              <a:alpha val="50000"/>
            </a:srgbClr>
          </a:solidFill>
          <a:ln w="0">
            <a:solidFill>
              <a:srgbClr val="002060"/>
            </a:solidFill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547" tIns="45244" rIns="90547" bIns="45244" anchor="ctr"/>
          <a:lstStyle/>
          <a:p>
            <a:pPr algn="ctr"/>
            <a:r>
              <a:rPr lang="ru-RU" altLang="ru-RU" dirty="0" smtClean="0">
                <a:solidFill>
                  <a:srgbClr val="000000"/>
                </a:solidFill>
                <a:latin typeface="+mn-lt"/>
                <a:cs typeface="+mn-cs"/>
              </a:rPr>
              <a:t>СУЩЕСТВУЮТ РИСКИ СВЯЗАННЫЕ ВОЗНИКНОВЕНИЕМ </a:t>
            </a:r>
            <a:r>
              <a:rPr lang="ru-RU" dirty="0" smtClean="0">
                <a:solidFill>
                  <a:srgbClr val="000000"/>
                </a:solidFill>
                <a:latin typeface="+mn-lt"/>
                <a:cs typeface="+mn-cs"/>
              </a:rPr>
              <a:t>ТЕРМИЧЕСКИХ АНОМАЛИЙ, ЕДИНИЧНЫХ ОЧАГОВ ПРИРОДНЫХ ПОЖАРОВ (В Т.Ч. ПАЛОВ СУХОЙ РАСТИТЕЛЬНОСТИ), ПЕРЕХОДА ОГНЯ НА ЖИЛЫЕ ДОМА, ХОЗЯЙСТВЕННЫЕ, САДОВЫЕ, ДАЧНЫЕ ПОСТРОЙКИ И ОБЪЕКТЫ ИНФРАСТРУКТУРЫ.</a:t>
            </a:r>
            <a:endParaRPr lang="ru-RU" altLang="ru-RU" dirty="0">
              <a:solidFill>
                <a:srgbClr val="000000"/>
              </a:solidFill>
              <a:latin typeface="+mn-lt"/>
              <a:cs typeface="+mn-cs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112589" y="839030"/>
            <a:ext cx="9509713" cy="5895717"/>
            <a:chOff x="112492" y="838994"/>
            <a:chExt cx="8981039" cy="5895717"/>
          </a:xfrm>
        </p:grpSpPr>
        <p:pic>
          <p:nvPicPr>
            <p:cNvPr id="125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2492" y="991374"/>
              <a:ext cx="8981039" cy="5743337"/>
            </a:xfrm>
            <a:prstGeom prst="rect">
              <a:avLst/>
            </a:prstGeom>
            <a:solidFill>
              <a:srgbClr val="FFC000"/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26" name="Полилиния 125"/>
            <p:cNvSpPr/>
            <p:nvPr/>
          </p:nvSpPr>
          <p:spPr>
            <a:xfrm>
              <a:off x="6070990" y="2882192"/>
              <a:ext cx="1174642" cy="96242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27" name="Полилиния 126"/>
            <p:cNvSpPr/>
            <p:nvPr/>
          </p:nvSpPr>
          <p:spPr>
            <a:xfrm>
              <a:off x="4933878" y="3224705"/>
              <a:ext cx="1302477" cy="1183546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00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3589915" y="2632675"/>
              <a:ext cx="810213" cy="766766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3" name="Полилиния 132"/>
            <p:cNvSpPr/>
            <p:nvPr/>
          </p:nvSpPr>
          <p:spPr>
            <a:xfrm>
              <a:off x="3015802" y="1643714"/>
              <a:ext cx="1009093" cy="121620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4" name="Полилиния 133"/>
            <p:cNvSpPr/>
            <p:nvPr/>
          </p:nvSpPr>
          <p:spPr>
            <a:xfrm>
              <a:off x="4672456" y="4116678"/>
              <a:ext cx="971194" cy="832935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5" name="Полилиния 134"/>
            <p:cNvSpPr/>
            <p:nvPr/>
          </p:nvSpPr>
          <p:spPr>
            <a:xfrm>
              <a:off x="5747148" y="3630313"/>
              <a:ext cx="994913" cy="971034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7" name="Полилиния 136"/>
            <p:cNvSpPr/>
            <p:nvPr/>
          </p:nvSpPr>
          <p:spPr>
            <a:xfrm>
              <a:off x="4248876" y="4513136"/>
              <a:ext cx="981304" cy="885570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95" name="Полилиния 194"/>
            <p:cNvSpPr/>
            <p:nvPr/>
          </p:nvSpPr>
          <p:spPr>
            <a:xfrm>
              <a:off x="3814037" y="2226307"/>
              <a:ext cx="858416" cy="906570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15" name="Полилиния 214"/>
            <p:cNvSpPr/>
            <p:nvPr/>
          </p:nvSpPr>
          <p:spPr>
            <a:xfrm>
              <a:off x="2610383" y="1759366"/>
              <a:ext cx="661698" cy="745578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26" name="Полилиния 225"/>
            <p:cNvSpPr/>
            <p:nvPr/>
          </p:nvSpPr>
          <p:spPr>
            <a:xfrm>
              <a:off x="1701334" y="3044829"/>
              <a:ext cx="791777" cy="991936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0" name="Полилиния 229"/>
            <p:cNvSpPr/>
            <p:nvPr/>
          </p:nvSpPr>
          <p:spPr>
            <a:xfrm>
              <a:off x="2724399" y="2814604"/>
              <a:ext cx="1207952" cy="660192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3" name="Прямоугольник 232"/>
            <p:cNvSpPr/>
            <p:nvPr/>
          </p:nvSpPr>
          <p:spPr>
            <a:xfrm>
              <a:off x="3569802" y="2798564"/>
              <a:ext cx="615734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Тюлячи</a:t>
              </a:r>
            </a:p>
          </p:txBody>
        </p:sp>
        <p:sp>
          <p:nvSpPr>
            <p:cNvPr id="234" name="Прямоугольник 233"/>
            <p:cNvSpPr/>
            <p:nvPr/>
          </p:nvSpPr>
          <p:spPr>
            <a:xfrm>
              <a:off x="5999531" y="3780830"/>
              <a:ext cx="62811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235" name="Полилиния 234"/>
            <p:cNvSpPr/>
            <p:nvPr/>
          </p:nvSpPr>
          <p:spPr>
            <a:xfrm>
              <a:off x="3988925" y="3703671"/>
              <a:ext cx="1230448" cy="890381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00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6" name="Полилиния 235"/>
            <p:cNvSpPr/>
            <p:nvPr/>
          </p:nvSpPr>
          <p:spPr>
            <a:xfrm>
              <a:off x="3088781" y="3842409"/>
              <a:ext cx="1251474" cy="1098281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2004784" y="3630731"/>
              <a:ext cx="873428" cy="917866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3297384" y="3104962"/>
              <a:ext cx="1412705" cy="874410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9" name="Прямоугольник 238"/>
            <p:cNvSpPr/>
            <p:nvPr/>
          </p:nvSpPr>
          <p:spPr>
            <a:xfrm>
              <a:off x="4380949" y="3847036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240" name="Прямоугольник 239"/>
            <p:cNvSpPr/>
            <p:nvPr/>
          </p:nvSpPr>
          <p:spPr>
            <a:xfrm>
              <a:off x="3385510" y="3322797"/>
              <a:ext cx="121174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 Слобода</a:t>
              </a:r>
            </a:p>
          </p:txBody>
        </p:sp>
        <p:sp>
          <p:nvSpPr>
            <p:cNvPr id="241" name="Полилиния 240"/>
            <p:cNvSpPr/>
            <p:nvPr/>
          </p:nvSpPr>
          <p:spPr>
            <a:xfrm>
              <a:off x="6597949" y="3652787"/>
              <a:ext cx="753827" cy="985671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2" name="Полилиния 241"/>
            <p:cNvSpPr/>
            <p:nvPr/>
          </p:nvSpPr>
          <p:spPr>
            <a:xfrm>
              <a:off x="5427831" y="4197968"/>
              <a:ext cx="1679172" cy="1049210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3" name="Прямоугольник 242"/>
            <p:cNvSpPr/>
            <p:nvPr/>
          </p:nvSpPr>
          <p:spPr>
            <a:xfrm>
              <a:off x="4977676" y="4248673"/>
              <a:ext cx="121486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244" name="Полилиния 243"/>
            <p:cNvSpPr/>
            <p:nvPr/>
          </p:nvSpPr>
          <p:spPr>
            <a:xfrm>
              <a:off x="6929982" y="2790931"/>
              <a:ext cx="1168624" cy="11108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EE8012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5" name="Полилиния 244"/>
            <p:cNvSpPr/>
            <p:nvPr/>
          </p:nvSpPr>
          <p:spPr>
            <a:xfrm>
              <a:off x="7521855" y="4989706"/>
              <a:ext cx="744543" cy="646874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6" name="Полилиния 245"/>
            <p:cNvSpPr/>
            <p:nvPr/>
          </p:nvSpPr>
          <p:spPr>
            <a:xfrm>
              <a:off x="2208974" y="1936582"/>
              <a:ext cx="1176537" cy="1234334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7" name="Полилиния 246"/>
            <p:cNvSpPr/>
            <p:nvPr/>
          </p:nvSpPr>
          <p:spPr>
            <a:xfrm>
              <a:off x="3814037" y="4877574"/>
              <a:ext cx="1344024" cy="1134296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8" name="Полилиния 247"/>
            <p:cNvSpPr/>
            <p:nvPr/>
          </p:nvSpPr>
          <p:spPr>
            <a:xfrm>
              <a:off x="3090243" y="4513137"/>
              <a:ext cx="860211" cy="1208644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9" name="Полилиния 248"/>
            <p:cNvSpPr/>
            <p:nvPr/>
          </p:nvSpPr>
          <p:spPr>
            <a:xfrm>
              <a:off x="4952095" y="4722582"/>
              <a:ext cx="1102283" cy="884201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0" name="Полилиния 249"/>
            <p:cNvSpPr/>
            <p:nvPr/>
          </p:nvSpPr>
          <p:spPr>
            <a:xfrm>
              <a:off x="2207256" y="2855465"/>
              <a:ext cx="528876" cy="42338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1" name="Прямоугольник 250"/>
            <p:cNvSpPr/>
            <p:nvPr/>
          </p:nvSpPr>
          <p:spPr>
            <a:xfrm>
              <a:off x="5057741" y="4952760"/>
              <a:ext cx="85755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252" name="Прямоугольник 251"/>
            <p:cNvSpPr/>
            <p:nvPr/>
          </p:nvSpPr>
          <p:spPr>
            <a:xfrm>
              <a:off x="5969878" y="4496362"/>
              <a:ext cx="970736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253" name="Прямоугольник 252"/>
            <p:cNvSpPr/>
            <p:nvPr/>
          </p:nvSpPr>
          <p:spPr>
            <a:xfrm>
              <a:off x="3912339" y="5276592"/>
              <a:ext cx="75322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254" name="Прямоугольник 253"/>
            <p:cNvSpPr/>
            <p:nvPr/>
          </p:nvSpPr>
          <p:spPr>
            <a:xfrm>
              <a:off x="4255376" y="4616709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255" name="Полилиния 254"/>
            <p:cNvSpPr/>
            <p:nvPr/>
          </p:nvSpPr>
          <p:spPr>
            <a:xfrm>
              <a:off x="6894388" y="1670943"/>
              <a:ext cx="1259899" cy="1279215"/>
            </a:xfrm>
            <a:custGeom>
              <a:avLst/>
              <a:gdLst>
                <a:gd name="connsiteX0" fmla="*/ 304800 w 1691640"/>
                <a:gd name="connsiteY0" fmla="*/ 1592580 h 1836420"/>
                <a:gd name="connsiteX1" fmla="*/ 525780 w 1691640"/>
                <a:gd name="connsiteY1" fmla="*/ 1653540 h 1836420"/>
                <a:gd name="connsiteX2" fmla="*/ 685800 w 1691640"/>
                <a:gd name="connsiteY2" fmla="*/ 1699260 h 1836420"/>
                <a:gd name="connsiteX3" fmla="*/ 800100 w 1691640"/>
                <a:gd name="connsiteY3" fmla="*/ 1760220 h 1836420"/>
                <a:gd name="connsiteX4" fmla="*/ 914400 w 1691640"/>
                <a:gd name="connsiteY4" fmla="*/ 1783080 h 1836420"/>
                <a:gd name="connsiteX5" fmla="*/ 1051560 w 1691640"/>
                <a:gd name="connsiteY5" fmla="*/ 1836420 h 1836420"/>
                <a:gd name="connsiteX6" fmla="*/ 1051560 w 1691640"/>
                <a:gd name="connsiteY6" fmla="*/ 1836420 h 1836420"/>
                <a:gd name="connsiteX7" fmla="*/ 1165860 w 1691640"/>
                <a:gd name="connsiteY7" fmla="*/ 1752600 h 1836420"/>
                <a:gd name="connsiteX8" fmla="*/ 1219200 w 1691640"/>
                <a:gd name="connsiteY8" fmla="*/ 1699260 h 1836420"/>
                <a:gd name="connsiteX9" fmla="*/ 1333500 w 1691640"/>
                <a:gd name="connsiteY9" fmla="*/ 1623060 h 1836420"/>
                <a:gd name="connsiteX10" fmla="*/ 1394460 w 1691640"/>
                <a:gd name="connsiteY10" fmla="*/ 1554480 h 1836420"/>
                <a:gd name="connsiteX11" fmla="*/ 1440180 w 1691640"/>
                <a:gd name="connsiteY11" fmla="*/ 1531620 h 1836420"/>
                <a:gd name="connsiteX12" fmla="*/ 1440180 w 1691640"/>
                <a:gd name="connsiteY12" fmla="*/ 1531620 h 1836420"/>
                <a:gd name="connsiteX13" fmla="*/ 1455420 w 1691640"/>
                <a:gd name="connsiteY13" fmla="*/ 1463040 h 1836420"/>
                <a:gd name="connsiteX14" fmla="*/ 1524000 w 1691640"/>
                <a:gd name="connsiteY14" fmla="*/ 1280160 h 1836420"/>
                <a:gd name="connsiteX15" fmla="*/ 1554480 w 1691640"/>
                <a:gd name="connsiteY15" fmla="*/ 1203960 h 1836420"/>
                <a:gd name="connsiteX16" fmla="*/ 1607820 w 1691640"/>
                <a:gd name="connsiteY16" fmla="*/ 1249680 h 1836420"/>
                <a:gd name="connsiteX17" fmla="*/ 1668780 w 1691640"/>
                <a:gd name="connsiteY17" fmla="*/ 1257300 h 1836420"/>
                <a:gd name="connsiteX18" fmla="*/ 1668780 w 1691640"/>
                <a:gd name="connsiteY18" fmla="*/ 1257300 h 1836420"/>
                <a:gd name="connsiteX19" fmla="*/ 1691640 w 1691640"/>
                <a:gd name="connsiteY19" fmla="*/ 876300 h 1836420"/>
                <a:gd name="connsiteX20" fmla="*/ 1691640 w 1691640"/>
                <a:gd name="connsiteY20" fmla="*/ 876300 h 1836420"/>
                <a:gd name="connsiteX21" fmla="*/ 1584960 w 1691640"/>
                <a:gd name="connsiteY21" fmla="*/ 868680 h 1836420"/>
                <a:gd name="connsiteX22" fmla="*/ 1531620 w 1691640"/>
                <a:gd name="connsiteY22" fmla="*/ 876300 h 1836420"/>
                <a:gd name="connsiteX23" fmla="*/ 1470660 w 1691640"/>
                <a:gd name="connsiteY23" fmla="*/ 838200 h 1836420"/>
                <a:gd name="connsiteX24" fmla="*/ 1402080 w 1691640"/>
                <a:gd name="connsiteY24" fmla="*/ 792480 h 1836420"/>
                <a:gd name="connsiteX25" fmla="*/ 1295400 w 1691640"/>
                <a:gd name="connsiteY25" fmla="*/ 807720 h 1836420"/>
                <a:gd name="connsiteX26" fmla="*/ 1203960 w 1691640"/>
                <a:gd name="connsiteY26" fmla="*/ 845820 h 1836420"/>
                <a:gd name="connsiteX27" fmla="*/ 1203960 w 1691640"/>
                <a:gd name="connsiteY27" fmla="*/ 845820 h 1836420"/>
                <a:gd name="connsiteX28" fmla="*/ 1295400 w 1691640"/>
                <a:gd name="connsiteY28" fmla="*/ 1066800 h 1836420"/>
                <a:gd name="connsiteX29" fmla="*/ 1341120 w 1691640"/>
                <a:gd name="connsiteY29" fmla="*/ 1203960 h 1836420"/>
                <a:gd name="connsiteX30" fmla="*/ 1318260 w 1691640"/>
                <a:gd name="connsiteY30" fmla="*/ 1264920 h 1836420"/>
                <a:gd name="connsiteX31" fmla="*/ 1348740 w 1691640"/>
                <a:gd name="connsiteY31" fmla="*/ 1325880 h 1836420"/>
                <a:gd name="connsiteX32" fmla="*/ 1295400 w 1691640"/>
                <a:gd name="connsiteY32" fmla="*/ 1409700 h 1836420"/>
                <a:gd name="connsiteX33" fmla="*/ 1203960 w 1691640"/>
                <a:gd name="connsiteY33" fmla="*/ 1379220 h 1836420"/>
                <a:gd name="connsiteX34" fmla="*/ 1203960 w 1691640"/>
                <a:gd name="connsiteY34" fmla="*/ 1287780 h 1836420"/>
                <a:gd name="connsiteX35" fmla="*/ 1165860 w 1691640"/>
                <a:gd name="connsiteY35" fmla="*/ 1280160 h 1836420"/>
                <a:gd name="connsiteX36" fmla="*/ 1165860 w 1691640"/>
                <a:gd name="connsiteY36" fmla="*/ 1280160 h 1836420"/>
                <a:gd name="connsiteX37" fmla="*/ 1059180 w 1691640"/>
                <a:gd name="connsiteY37" fmla="*/ 1280160 h 1836420"/>
                <a:gd name="connsiteX38" fmla="*/ 1059180 w 1691640"/>
                <a:gd name="connsiteY38" fmla="*/ 1219200 h 1836420"/>
                <a:gd name="connsiteX39" fmla="*/ 1013460 w 1691640"/>
                <a:gd name="connsiteY39" fmla="*/ 1165860 h 1836420"/>
                <a:gd name="connsiteX40" fmla="*/ 990600 w 1691640"/>
                <a:gd name="connsiteY40" fmla="*/ 1150620 h 1836420"/>
                <a:gd name="connsiteX41" fmla="*/ 952500 w 1691640"/>
                <a:gd name="connsiteY41" fmla="*/ 1165860 h 1836420"/>
                <a:gd name="connsiteX42" fmla="*/ 944880 w 1691640"/>
                <a:gd name="connsiteY42" fmla="*/ 1188720 h 1836420"/>
                <a:gd name="connsiteX43" fmla="*/ 960120 w 1691640"/>
                <a:gd name="connsiteY43" fmla="*/ 1234440 h 1836420"/>
                <a:gd name="connsiteX44" fmla="*/ 929640 w 1691640"/>
                <a:gd name="connsiteY44" fmla="*/ 1234440 h 1836420"/>
                <a:gd name="connsiteX45" fmla="*/ 868680 w 1691640"/>
                <a:gd name="connsiteY45" fmla="*/ 1226820 h 1836420"/>
                <a:gd name="connsiteX46" fmla="*/ 868680 w 1691640"/>
                <a:gd name="connsiteY46" fmla="*/ 1226820 h 1836420"/>
                <a:gd name="connsiteX47" fmla="*/ 937260 w 1691640"/>
                <a:gd name="connsiteY47" fmla="*/ 1104900 h 1836420"/>
                <a:gd name="connsiteX48" fmla="*/ 929640 w 1691640"/>
                <a:gd name="connsiteY48" fmla="*/ 1082040 h 1836420"/>
                <a:gd name="connsiteX49" fmla="*/ 922020 w 1691640"/>
                <a:gd name="connsiteY49" fmla="*/ 1074420 h 1836420"/>
                <a:gd name="connsiteX50" fmla="*/ 845820 w 1691640"/>
                <a:gd name="connsiteY50" fmla="*/ 1074420 h 1836420"/>
                <a:gd name="connsiteX51" fmla="*/ 845820 w 1691640"/>
                <a:gd name="connsiteY51" fmla="*/ 1074420 h 1836420"/>
                <a:gd name="connsiteX52" fmla="*/ 784860 w 1691640"/>
                <a:gd name="connsiteY52" fmla="*/ 990600 h 1836420"/>
                <a:gd name="connsiteX53" fmla="*/ 784860 w 1691640"/>
                <a:gd name="connsiteY53" fmla="*/ 990600 h 1836420"/>
                <a:gd name="connsiteX54" fmla="*/ 716280 w 1691640"/>
                <a:gd name="connsiteY54" fmla="*/ 929640 h 1836420"/>
                <a:gd name="connsiteX55" fmla="*/ 716280 w 1691640"/>
                <a:gd name="connsiteY55" fmla="*/ 883920 h 1836420"/>
                <a:gd name="connsiteX56" fmla="*/ 731520 w 1691640"/>
                <a:gd name="connsiteY56" fmla="*/ 800100 h 1836420"/>
                <a:gd name="connsiteX57" fmla="*/ 716280 w 1691640"/>
                <a:gd name="connsiteY57" fmla="*/ 632460 h 1836420"/>
                <a:gd name="connsiteX58" fmla="*/ 716280 w 1691640"/>
                <a:gd name="connsiteY58" fmla="*/ 632460 h 1836420"/>
                <a:gd name="connsiteX59" fmla="*/ 708660 w 1691640"/>
                <a:gd name="connsiteY59" fmla="*/ 487680 h 1836420"/>
                <a:gd name="connsiteX60" fmla="*/ 708660 w 1691640"/>
                <a:gd name="connsiteY60" fmla="*/ 487680 h 1836420"/>
                <a:gd name="connsiteX61" fmla="*/ 777240 w 1691640"/>
                <a:gd name="connsiteY61" fmla="*/ 266700 h 1836420"/>
                <a:gd name="connsiteX62" fmla="*/ 868680 w 1691640"/>
                <a:gd name="connsiteY62" fmla="*/ 251460 h 1836420"/>
                <a:gd name="connsiteX63" fmla="*/ 876300 w 1691640"/>
                <a:gd name="connsiteY63" fmla="*/ 152400 h 1836420"/>
                <a:gd name="connsiteX64" fmla="*/ 937260 w 1691640"/>
                <a:gd name="connsiteY64" fmla="*/ 121920 h 1836420"/>
                <a:gd name="connsiteX65" fmla="*/ 975360 w 1691640"/>
                <a:gd name="connsiteY65" fmla="*/ 38100 h 1836420"/>
                <a:gd name="connsiteX66" fmla="*/ 777240 w 1691640"/>
                <a:gd name="connsiteY66" fmla="*/ 0 h 1836420"/>
                <a:gd name="connsiteX67" fmla="*/ 701040 w 1691640"/>
                <a:gd name="connsiteY67" fmla="*/ 0 h 1836420"/>
                <a:gd name="connsiteX68" fmla="*/ 609600 w 1691640"/>
                <a:gd name="connsiteY68" fmla="*/ 15240 h 1836420"/>
                <a:gd name="connsiteX69" fmla="*/ 601980 w 1691640"/>
                <a:gd name="connsiteY69" fmla="*/ 38100 h 1836420"/>
                <a:gd name="connsiteX70" fmla="*/ 624840 w 1691640"/>
                <a:gd name="connsiteY70" fmla="*/ 53340 h 1836420"/>
                <a:gd name="connsiteX71" fmla="*/ 586740 w 1691640"/>
                <a:gd name="connsiteY71" fmla="*/ 99060 h 1836420"/>
                <a:gd name="connsiteX72" fmla="*/ 556260 w 1691640"/>
                <a:gd name="connsiteY72" fmla="*/ 175260 h 1836420"/>
                <a:gd name="connsiteX73" fmla="*/ 617220 w 1691640"/>
                <a:gd name="connsiteY73" fmla="*/ 213360 h 1836420"/>
                <a:gd name="connsiteX74" fmla="*/ 594360 w 1691640"/>
                <a:gd name="connsiteY74" fmla="*/ 312420 h 1836420"/>
                <a:gd name="connsiteX75" fmla="*/ 548640 w 1691640"/>
                <a:gd name="connsiteY75" fmla="*/ 403860 h 1836420"/>
                <a:gd name="connsiteX76" fmla="*/ 449580 w 1691640"/>
                <a:gd name="connsiteY76" fmla="*/ 434340 h 1836420"/>
                <a:gd name="connsiteX77" fmla="*/ 381000 w 1691640"/>
                <a:gd name="connsiteY77" fmla="*/ 396240 h 1836420"/>
                <a:gd name="connsiteX78" fmla="*/ 350520 w 1691640"/>
                <a:gd name="connsiteY78" fmla="*/ 419100 h 1836420"/>
                <a:gd name="connsiteX79" fmla="*/ 350520 w 1691640"/>
                <a:gd name="connsiteY79" fmla="*/ 441960 h 1836420"/>
                <a:gd name="connsiteX80" fmla="*/ 274320 w 1691640"/>
                <a:gd name="connsiteY80" fmla="*/ 449580 h 1836420"/>
                <a:gd name="connsiteX81" fmla="*/ 266700 w 1691640"/>
                <a:gd name="connsiteY81" fmla="*/ 464820 h 1836420"/>
                <a:gd name="connsiteX82" fmla="*/ 312420 w 1691640"/>
                <a:gd name="connsiteY82" fmla="*/ 495300 h 1836420"/>
                <a:gd name="connsiteX83" fmla="*/ 312420 w 1691640"/>
                <a:gd name="connsiteY83" fmla="*/ 502920 h 1836420"/>
                <a:gd name="connsiteX84" fmla="*/ 297180 w 1691640"/>
                <a:gd name="connsiteY84" fmla="*/ 533400 h 1836420"/>
                <a:gd name="connsiteX85" fmla="*/ 274320 w 1691640"/>
                <a:gd name="connsiteY85" fmla="*/ 541020 h 1836420"/>
                <a:gd name="connsiteX86" fmla="*/ 266700 w 1691640"/>
                <a:gd name="connsiteY86" fmla="*/ 601980 h 1836420"/>
                <a:gd name="connsiteX87" fmla="*/ 198120 w 1691640"/>
                <a:gd name="connsiteY87" fmla="*/ 624840 h 1836420"/>
                <a:gd name="connsiteX88" fmla="*/ 137160 w 1691640"/>
                <a:gd name="connsiteY88" fmla="*/ 746760 h 1836420"/>
                <a:gd name="connsiteX89" fmla="*/ 30480 w 1691640"/>
                <a:gd name="connsiteY89" fmla="*/ 762000 h 1836420"/>
                <a:gd name="connsiteX90" fmla="*/ 0 w 1691640"/>
                <a:gd name="connsiteY90" fmla="*/ 815340 h 1836420"/>
                <a:gd name="connsiteX91" fmla="*/ 0 w 1691640"/>
                <a:gd name="connsiteY91" fmla="*/ 815340 h 1836420"/>
                <a:gd name="connsiteX92" fmla="*/ 15240 w 1691640"/>
                <a:gd name="connsiteY92" fmla="*/ 891540 h 1836420"/>
                <a:gd name="connsiteX93" fmla="*/ 106680 w 1691640"/>
                <a:gd name="connsiteY93" fmla="*/ 922020 h 1836420"/>
                <a:gd name="connsiteX94" fmla="*/ 342900 w 1691640"/>
                <a:gd name="connsiteY94" fmla="*/ 929640 h 1836420"/>
                <a:gd name="connsiteX95" fmla="*/ 388620 w 1691640"/>
                <a:gd name="connsiteY95" fmla="*/ 975360 h 1836420"/>
                <a:gd name="connsiteX96" fmla="*/ 510540 w 1691640"/>
                <a:gd name="connsiteY96" fmla="*/ 1028700 h 1836420"/>
                <a:gd name="connsiteX97" fmla="*/ 495300 w 1691640"/>
                <a:gd name="connsiteY97" fmla="*/ 1074420 h 1836420"/>
                <a:gd name="connsiteX98" fmla="*/ 518160 w 1691640"/>
                <a:gd name="connsiteY98" fmla="*/ 1089660 h 1836420"/>
                <a:gd name="connsiteX99" fmla="*/ 556260 w 1691640"/>
                <a:gd name="connsiteY99" fmla="*/ 1135380 h 1836420"/>
                <a:gd name="connsiteX100" fmla="*/ 525780 w 1691640"/>
                <a:gd name="connsiteY100" fmla="*/ 1219200 h 1836420"/>
                <a:gd name="connsiteX101" fmla="*/ 556260 w 1691640"/>
                <a:gd name="connsiteY101" fmla="*/ 1249680 h 1836420"/>
                <a:gd name="connsiteX102" fmla="*/ 502920 w 1691640"/>
                <a:gd name="connsiteY102" fmla="*/ 1363980 h 1836420"/>
                <a:gd name="connsiteX103" fmla="*/ 426720 w 1691640"/>
                <a:gd name="connsiteY103" fmla="*/ 1310640 h 1836420"/>
                <a:gd name="connsiteX104" fmla="*/ 350520 w 1691640"/>
                <a:gd name="connsiteY104" fmla="*/ 1257300 h 1836420"/>
                <a:gd name="connsiteX105" fmla="*/ 304800 w 1691640"/>
                <a:gd name="connsiteY105" fmla="*/ 1211580 h 1836420"/>
                <a:gd name="connsiteX106" fmla="*/ 289560 w 1691640"/>
                <a:gd name="connsiteY106" fmla="*/ 1226820 h 1836420"/>
                <a:gd name="connsiteX107" fmla="*/ 335280 w 1691640"/>
                <a:gd name="connsiteY107" fmla="*/ 1303020 h 1836420"/>
                <a:gd name="connsiteX108" fmla="*/ 312420 w 1691640"/>
                <a:gd name="connsiteY108" fmla="*/ 1333500 h 1836420"/>
                <a:gd name="connsiteX109" fmla="*/ 304800 w 1691640"/>
                <a:gd name="connsiteY109" fmla="*/ 1592580 h 1836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691640" h="1836420">
                  <a:moveTo>
                    <a:pt x="304800" y="1592580"/>
                  </a:moveTo>
                  <a:lnTo>
                    <a:pt x="525780" y="1653540"/>
                  </a:lnTo>
                  <a:lnTo>
                    <a:pt x="685800" y="1699260"/>
                  </a:lnTo>
                  <a:lnTo>
                    <a:pt x="800100" y="1760220"/>
                  </a:lnTo>
                  <a:lnTo>
                    <a:pt x="914400" y="1783080"/>
                  </a:lnTo>
                  <a:lnTo>
                    <a:pt x="1051560" y="1836420"/>
                  </a:lnTo>
                  <a:lnTo>
                    <a:pt x="1051560" y="1836420"/>
                  </a:lnTo>
                  <a:lnTo>
                    <a:pt x="1165860" y="1752600"/>
                  </a:lnTo>
                  <a:lnTo>
                    <a:pt x="1219200" y="1699260"/>
                  </a:lnTo>
                  <a:lnTo>
                    <a:pt x="1333500" y="1623060"/>
                  </a:lnTo>
                  <a:lnTo>
                    <a:pt x="1394460" y="1554480"/>
                  </a:lnTo>
                  <a:lnTo>
                    <a:pt x="1440180" y="1531620"/>
                  </a:lnTo>
                  <a:lnTo>
                    <a:pt x="1440180" y="1531620"/>
                  </a:lnTo>
                  <a:lnTo>
                    <a:pt x="1455420" y="1463040"/>
                  </a:lnTo>
                  <a:lnTo>
                    <a:pt x="1524000" y="1280160"/>
                  </a:lnTo>
                  <a:lnTo>
                    <a:pt x="1554480" y="1203960"/>
                  </a:lnTo>
                  <a:lnTo>
                    <a:pt x="1607820" y="1249680"/>
                  </a:lnTo>
                  <a:lnTo>
                    <a:pt x="1668780" y="1257300"/>
                  </a:lnTo>
                  <a:lnTo>
                    <a:pt x="1668780" y="1257300"/>
                  </a:lnTo>
                  <a:lnTo>
                    <a:pt x="1691640" y="876300"/>
                  </a:lnTo>
                  <a:lnTo>
                    <a:pt x="1691640" y="876300"/>
                  </a:lnTo>
                  <a:lnTo>
                    <a:pt x="1584960" y="868680"/>
                  </a:lnTo>
                  <a:lnTo>
                    <a:pt x="1531620" y="876300"/>
                  </a:lnTo>
                  <a:lnTo>
                    <a:pt x="1470660" y="838200"/>
                  </a:lnTo>
                  <a:lnTo>
                    <a:pt x="1402080" y="792480"/>
                  </a:lnTo>
                  <a:lnTo>
                    <a:pt x="1295400" y="807720"/>
                  </a:lnTo>
                  <a:lnTo>
                    <a:pt x="1203960" y="845820"/>
                  </a:lnTo>
                  <a:lnTo>
                    <a:pt x="1203960" y="845820"/>
                  </a:lnTo>
                  <a:lnTo>
                    <a:pt x="1295400" y="1066800"/>
                  </a:lnTo>
                  <a:lnTo>
                    <a:pt x="1341120" y="1203960"/>
                  </a:lnTo>
                  <a:lnTo>
                    <a:pt x="1318260" y="1264920"/>
                  </a:lnTo>
                  <a:lnTo>
                    <a:pt x="1348740" y="1325880"/>
                  </a:lnTo>
                  <a:lnTo>
                    <a:pt x="1295400" y="1409700"/>
                  </a:lnTo>
                  <a:lnTo>
                    <a:pt x="1203960" y="1379220"/>
                  </a:lnTo>
                  <a:lnTo>
                    <a:pt x="1203960" y="1287780"/>
                  </a:lnTo>
                  <a:lnTo>
                    <a:pt x="1165860" y="1280160"/>
                  </a:lnTo>
                  <a:lnTo>
                    <a:pt x="1165860" y="1280160"/>
                  </a:lnTo>
                  <a:lnTo>
                    <a:pt x="1059180" y="1280160"/>
                  </a:lnTo>
                  <a:lnTo>
                    <a:pt x="1059180" y="1219200"/>
                  </a:lnTo>
                  <a:lnTo>
                    <a:pt x="1013460" y="1165860"/>
                  </a:lnTo>
                  <a:lnTo>
                    <a:pt x="990600" y="1150620"/>
                  </a:lnTo>
                  <a:lnTo>
                    <a:pt x="952500" y="1165860"/>
                  </a:lnTo>
                  <a:lnTo>
                    <a:pt x="944880" y="1188720"/>
                  </a:lnTo>
                  <a:lnTo>
                    <a:pt x="960120" y="1234440"/>
                  </a:lnTo>
                  <a:lnTo>
                    <a:pt x="929640" y="1234440"/>
                  </a:lnTo>
                  <a:lnTo>
                    <a:pt x="868680" y="1226820"/>
                  </a:lnTo>
                  <a:lnTo>
                    <a:pt x="868680" y="1226820"/>
                  </a:lnTo>
                  <a:lnTo>
                    <a:pt x="937260" y="1104900"/>
                  </a:lnTo>
                  <a:lnTo>
                    <a:pt x="929640" y="1082040"/>
                  </a:lnTo>
                  <a:lnTo>
                    <a:pt x="922020" y="1074420"/>
                  </a:lnTo>
                  <a:lnTo>
                    <a:pt x="845820" y="1074420"/>
                  </a:lnTo>
                  <a:lnTo>
                    <a:pt x="845820" y="1074420"/>
                  </a:lnTo>
                  <a:lnTo>
                    <a:pt x="784860" y="990600"/>
                  </a:lnTo>
                  <a:lnTo>
                    <a:pt x="784860" y="990600"/>
                  </a:lnTo>
                  <a:lnTo>
                    <a:pt x="716280" y="929640"/>
                  </a:lnTo>
                  <a:lnTo>
                    <a:pt x="716280" y="883920"/>
                  </a:lnTo>
                  <a:lnTo>
                    <a:pt x="731520" y="800100"/>
                  </a:lnTo>
                  <a:lnTo>
                    <a:pt x="716280" y="632460"/>
                  </a:lnTo>
                  <a:lnTo>
                    <a:pt x="716280" y="632460"/>
                  </a:lnTo>
                  <a:lnTo>
                    <a:pt x="708660" y="487680"/>
                  </a:lnTo>
                  <a:lnTo>
                    <a:pt x="708660" y="487680"/>
                  </a:lnTo>
                  <a:lnTo>
                    <a:pt x="777240" y="266700"/>
                  </a:lnTo>
                  <a:lnTo>
                    <a:pt x="868680" y="251460"/>
                  </a:lnTo>
                  <a:lnTo>
                    <a:pt x="876300" y="152400"/>
                  </a:lnTo>
                  <a:lnTo>
                    <a:pt x="937260" y="121920"/>
                  </a:lnTo>
                  <a:lnTo>
                    <a:pt x="975360" y="38100"/>
                  </a:lnTo>
                  <a:lnTo>
                    <a:pt x="777240" y="0"/>
                  </a:lnTo>
                  <a:lnTo>
                    <a:pt x="701040" y="0"/>
                  </a:lnTo>
                  <a:lnTo>
                    <a:pt x="609600" y="15240"/>
                  </a:lnTo>
                  <a:lnTo>
                    <a:pt x="601980" y="38100"/>
                  </a:lnTo>
                  <a:lnTo>
                    <a:pt x="624840" y="53340"/>
                  </a:lnTo>
                  <a:lnTo>
                    <a:pt x="586740" y="99060"/>
                  </a:lnTo>
                  <a:lnTo>
                    <a:pt x="556260" y="175260"/>
                  </a:lnTo>
                  <a:lnTo>
                    <a:pt x="617220" y="213360"/>
                  </a:lnTo>
                  <a:lnTo>
                    <a:pt x="594360" y="312420"/>
                  </a:lnTo>
                  <a:lnTo>
                    <a:pt x="548640" y="403860"/>
                  </a:lnTo>
                  <a:lnTo>
                    <a:pt x="449580" y="434340"/>
                  </a:lnTo>
                  <a:lnTo>
                    <a:pt x="381000" y="396240"/>
                  </a:lnTo>
                  <a:lnTo>
                    <a:pt x="350520" y="419100"/>
                  </a:lnTo>
                  <a:lnTo>
                    <a:pt x="350520" y="441960"/>
                  </a:lnTo>
                  <a:lnTo>
                    <a:pt x="274320" y="449580"/>
                  </a:lnTo>
                  <a:lnTo>
                    <a:pt x="266700" y="464820"/>
                  </a:lnTo>
                  <a:lnTo>
                    <a:pt x="312420" y="495300"/>
                  </a:lnTo>
                  <a:lnTo>
                    <a:pt x="312420" y="502920"/>
                  </a:lnTo>
                  <a:lnTo>
                    <a:pt x="297180" y="533400"/>
                  </a:lnTo>
                  <a:lnTo>
                    <a:pt x="274320" y="541020"/>
                  </a:lnTo>
                  <a:lnTo>
                    <a:pt x="266700" y="601980"/>
                  </a:lnTo>
                  <a:lnTo>
                    <a:pt x="198120" y="624840"/>
                  </a:lnTo>
                  <a:lnTo>
                    <a:pt x="137160" y="746760"/>
                  </a:lnTo>
                  <a:lnTo>
                    <a:pt x="30480" y="762000"/>
                  </a:lnTo>
                  <a:lnTo>
                    <a:pt x="0" y="815340"/>
                  </a:lnTo>
                  <a:lnTo>
                    <a:pt x="0" y="815340"/>
                  </a:lnTo>
                  <a:lnTo>
                    <a:pt x="15240" y="891540"/>
                  </a:lnTo>
                  <a:lnTo>
                    <a:pt x="106680" y="922020"/>
                  </a:lnTo>
                  <a:lnTo>
                    <a:pt x="342900" y="929640"/>
                  </a:lnTo>
                  <a:lnTo>
                    <a:pt x="388620" y="975360"/>
                  </a:lnTo>
                  <a:lnTo>
                    <a:pt x="510540" y="1028700"/>
                  </a:lnTo>
                  <a:lnTo>
                    <a:pt x="495300" y="1074420"/>
                  </a:lnTo>
                  <a:lnTo>
                    <a:pt x="518160" y="1089660"/>
                  </a:lnTo>
                  <a:lnTo>
                    <a:pt x="556260" y="1135380"/>
                  </a:lnTo>
                  <a:lnTo>
                    <a:pt x="525780" y="1219200"/>
                  </a:lnTo>
                  <a:lnTo>
                    <a:pt x="556260" y="1249680"/>
                  </a:lnTo>
                  <a:lnTo>
                    <a:pt x="502920" y="1363980"/>
                  </a:lnTo>
                  <a:lnTo>
                    <a:pt x="426720" y="1310640"/>
                  </a:lnTo>
                  <a:lnTo>
                    <a:pt x="350520" y="1257300"/>
                  </a:lnTo>
                  <a:lnTo>
                    <a:pt x="304800" y="1211580"/>
                  </a:lnTo>
                  <a:lnTo>
                    <a:pt x="289560" y="1226820"/>
                  </a:lnTo>
                  <a:lnTo>
                    <a:pt x="335280" y="1303020"/>
                  </a:lnTo>
                  <a:lnTo>
                    <a:pt x="312420" y="1333500"/>
                  </a:lnTo>
                  <a:lnTo>
                    <a:pt x="304800" y="159258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6" name="Полилиния 255"/>
            <p:cNvSpPr/>
            <p:nvPr/>
          </p:nvSpPr>
          <p:spPr>
            <a:xfrm>
              <a:off x="6071472" y="2583911"/>
              <a:ext cx="1112343" cy="541409"/>
            </a:xfrm>
            <a:custGeom>
              <a:avLst/>
              <a:gdLst>
                <a:gd name="connsiteX0" fmla="*/ 0 w 1493520"/>
                <a:gd name="connsiteY0" fmla="*/ 457200 h 777240"/>
                <a:gd name="connsiteX1" fmla="*/ 45720 w 1493520"/>
                <a:gd name="connsiteY1" fmla="*/ 381000 h 777240"/>
                <a:gd name="connsiteX2" fmla="*/ 106680 w 1493520"/>
                <a:gd name="connsiteY2" fmla="*/ 342900 h 777240"/>
                <a:gd name="connsiteX3" fmla="*/ 160020 w 1493520"/>
                <a:gd name="connsiteY3" fmla="*/ 327660 h 777240"/>
                <a:gd name="connsiteX4" fmla="*/ 228600 w 1493520"/>
                <a:gd name="connsiteY4" fmla="*/ 335280 h 777240"/>
                <a:gd name="connsiteX5" fmla="*/ 243840 w 1493520"/>
                <a:gd name="connsiteY5" fmla="*/ 403860 h 777240"/>
                <a:gd name="connsiteX6" fmla="*/ 289560 w 1493520"/>
                <a:gd name="connsiteY6" fmla="*/ 480060 h 777240"/>
                <a:gd name="connsiteX7" fmla="*/ 289560 w 1493520"/>
                <a:gd name="connsiteY7" fmla="*/ 480060 h 777240"/>
                <a:gd name="connsiteX8" fmla="*/ 426720 w 1493520"/>
                <a:gd name="connsiteY8" fmla="*/ 533400 h 777240"/>
                <a:gd name="connsiteX9" fmla="*/ 457200 w 1493520"/>
                <a:gd name="connsiteY9" fmla="*/ 510540 h 777240"/>
                <a:gd name="connsiteX10" fmla="*/ 457200 w 1493520"/>
                <a:gd name="connsiteY10" fmla="*/ 510540 h 777240"/>
                <a:gd name="connsiteX11" fmla="*/ 502920 w 1493520"/>
                <a:gd name="connsiteY11" fmla="*/ 426720 h 777240"/>
                <a:gd name="connsiteX12" fmla="*/ 502920 w 1493520"/>
                <a:gd name="connsiteY12" fmla="*/ 426720 h 777240"/>
                <a:gd name="connsiteX13" fmla="*/ 601980 w 1493520"/>
                <a:gd name="connsiteY13" fmla="*/ 396240 h 777240"/>
                <a:gd name="connsiteX14" fmla="*/ 548640 w 1493520"/>
                <a:gd name="connsiteY14" fmla="*/ 251460 h 777240"/>
                <a:gd name="connsiteX15" fmla="*/ 563880 w 1493520"/>
                <a:gd name="connsiteY15" fmla="*/ 182880 h 777240"/>
                <a:gd name="connsiteX16" fmla="*/ 502920 w 1493520"/>
                <a:gd name="connsiteY16" fmla="*/ 60960 h 777240"/>
                <a:gd name="connsiteX17" fmla="*/ 541020 w 1493520"/>
                <a:gd name="connsiteY17" fmla="*/ 0 h 777240"/>
                <a:gd name="connsiteX18" fmla="*/ 594360 w 1493520"/>
                <a:gd name="connsiteY18" fmla="*/ 45720 h 777240"/>
                <a:gd name="connsiteX19" fmla="*/ 640080 w 1493520"/>
                <a:gd name="connsiteY19" fmla="*/ 45720 h 777240"/>
                <a:gd name="connsiteX20" fmla="*/ 708660 w 1493520"/>
                <a:gd name="connsiteY20" fmla="*/ 38100 h 777240"/>
                <a:gd name="connsiteX21" fmla="*/ 784860 w 1493520"/>
                <a:gd name="connsiteY21" fmla="*/ 129540 h 777240"/>
                <a:gd name="connsiteX22" fmla="*/ 830580 w 1493520"/>
                <a:gd name="connsiteY22" fmla="*/ 175260 h 777240"/>
                <a:gd name="connsiteX23" fmla="*/ 914400 w 1493520"/>
                <a:gd name="connsiteY23" fmla="*/ 167640 h 777240"/>
                <a:gd name="connsiteX24" fmla="*/ 975360 w 1493520"/>
                <a:gd name="connsiteY24" fmla="*/ 198120 h 777240"/>
                <a:gd name="connsiteX25" fmla="*/ 1013460 w 1493520"/>
                <a:gd name="connsiteY25" fmla="*/ 175260 h 777240"/>
                <a:gd name="connsiteX26" fmla="*/ 975360 w 1493520"/>
                <a:gd name="connsiteY26" fmla="*/ 106680 h 777240"/>
                <a:gd name="connsiteX27" fmla="*/ 982980 w 1493520"/>
                <a:gd name="connsiteY27" fmla="*/ 76200 h 777240"/>
                <a:gd name="connsiteX28" fmla="*/ 1051560 w 1493520"/>
                <a:gd name="connsiteY28" fmla="*/ 83820 h 777240"/>
                <a:gd name="connsiteX29" fmla="*/ 1112520 w 1493520"/>
                <a:gd name="connsiteY29" fmla="*/ 114300 h 777240"/>
                <a:gd name="connsiteX30" fmla="*/ 1158240 w 1493520"/>
                <a:gd name="connsiteY30" fmla="*/ 144780 h 777240"/>
                <a:gd name="connsiteX31" fmla="*/ 1234440 w 1493520"/>
                <a:gd name="connsiteY31" fmla="*/ 160020 h 777240"/>
                <a:gd name="connsiteX32" fmla="*/ 1226820 w 1493520"/>
                <a:gd name="connsiteY32" fmla="*/ 190500 h 777240"/>
                <a:gd name="connsiteX33" fmla="*/ 1249680 w 1493520"/>
                <a:gd name="connsiteY33" fmla="*/ 220980 h 777240"/>
                <a:gd name="connsiteX34" fmla="*/ 1295400 w 1493520"/>
                <a:gd name="connsiteY34" fmla="*/ 220980 h 777240"/>
                <a:gd name="connsiteX35" fmla="*/ 1333500 w 1493520"/>
                <a:gd name="connsiteY35" fmla="*/ 289560 h 777240"/>
                <a:gd name="connsiteX36" fmla="*/ 1394460 w 1493520"/>
                <a:gd name="connsiteY36" fmla="*/ 327660 h 777240"/>
                <a:gd name="connsiteX37" fmla="*/ 1447800 w 1493520"/>
                <a:gd name="connsiteY37" fmla="*/ 297180 h 777240"/>
                <a:gd name="connsiteX38" fmla="*/ 1485900 w 1493520"/>
                <a:gd name="connsiteY38" fmla="*/ 312420 h 777240"/>
                <a:gd name="connsiteX39" fmla="*/ 1493520 w 1493520"/>
                <a:gd name="connsiteY39" fmla="*/ 358140 h 777240"/>
                <a:gd name="connsiteX40" fmla="*/ 1463040 w 1493520"/>
                <a:gd name="connsiteY40" fmla="*/ 449580 h 777240"/>
                <a:gd name="connsiteX41" fmla="*/ 1325880 w 1493520"/>
                <a:gd name="connsiteY41" fmla="*/ 480060 h 777240"/>
                <a:gd name="connsiteX42" fmla="*/ 1242060 w 1493520"/>
                <a:gd name="connsiteY42" fmla="*/ 480060 h 777240"/>
                <a:gd name="connsiteX43" fmla="*/ 1203960 w 1493520"/>
                <a:gd name="connsiteY43" fmla="*/ 441960 h 777240"/>
                <a:gd name="connsiteX44" fmla="*/ 1143000 w 1493520"/>
                <a:gd name="connsiteY44" fmla="*/ 441960 h 777240"/>
                <a:gd name="connsiteX45" fmla="*/ 1097280 w 1493520"/>
                <a:gd name="connsiteY45" fmla="*/ 487680 h 777240"/>
                <a:gd name="connsiteX46" fmla="*/ 1021080 w 1493520"/>
                <a:gd name="connsiteY46" fmla="*/ 502920 h 777240"/>
                <a:gd name="connsiteX47" fmla="*/ 1021080 w 1493520"/>
                <a:gd name="connsiteY47" fmla="*/ 502920 h 777240"/>
                <a:gd name="connsiteX48" fmla="*/ 640080 w 1493520"/>
                <a:gd name="connsiteY48" fmla="*/ 548640 h 777240"/>
                <a:gd name="connsiteX49" fmla="*/ 624840 w 1493520"/>
                <a:gd name="connsiteY49" fmla="*/ 571500 h 777240"/>
                <a:gd name="connsiteX50" fmla="*/ 647700 w 1493520"/>
                <a:gd name="connsiteY50" fmla="*/ 777240 h 777240"/>
                <a:gd name="connsiteX51" fmla="*/ 563880 w 1493520"/>
                <a:gd name="connsiteY51" fmla="*/ 762000 h 777240"/>
                <a:gd name="connsiteX52" fmla="*/ 495300 w 1493520"/>
                <a:gd name="connsiteY52" fmla="*/ 769620 h 777240"/>
                <a:gd name="connsiteX53" fmla="*/ 449580 w 1493520"/>
                <a:gd name="connsiteY53" fmla="*/ 655320 h 777240"/>
                <a:gd name="connsiteX54" fmla="*/ 449580 w 1493520"/>
                <a:gd name="connsiteY54" fmla="*/ 655320 h 777240"/>
                <a:gd name="connsiteX55" fmla="*/ 342900 w 1493520"/>
                <a:gd name="connsiteY55" fmla="*/ 624840 h 777240"/>
                <a:gd name="connsiteX56" fmla="*/ 320040 w 1493520"/>
                <a:gd name="connsiteY56" fmla="*/ 563880 h 777240"/>
                <a:gd name="connsiteX57" fmla="*/ 251460 w 1493520"/>
                <a:gd name="connsiteY57" fmla="*/ 525780 h 777240"/>
                <a:gd name="connsiteX58" fmla="*/ 175260 w 1493520"/>
                <a:gd name="connsiteY58" fmla="*/ 480060 h 777240"/>
                <a:gd name="connsiteX59" fmla="*/ 160020 w 1493520"/>
                <a:gd name="connsiteY59" fmla="*/ 441960 h 777240"/>
                <a:gd name="connsiteX60" fmla="*/ 68580 w 1493520"/>
                <a:gd name="connsiteY60" fmla="*/ 441960 h 777240"/>
                <a:gd name="connsiteX61" fmla="*/ 0 w 1493520"/>
                <a:gd name="connsiteY61" fmla="*/ 457200 h 77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93520" h="777240">
                  <a:moveTo>
                    <a:pt x="0" y="457200"/>
                  </a:moveTo>
                  <a:lnTo>
                    <a:pt x="45720" y="381000"/>
                  </a:lnTo>
                  <a:lnTo>
                    <a:pt x="106680" y="342900"/>
                  </a:lnTo>
                  <a:lnTo>
                    <a:pt x="160020" y="327660"/>
                  </a:lnTo>
                  <a:lnTo>
                    <a:pt x="228600" y="335280"/>
                  </a:lnTo>
                  <a:lnTo>
                    <a:pt x="243840" y="403860"/>
                  </a:lnTo>
                  <a:lnTo>
                    <a:pt x="289560" y="480060"/>
                  </a:lnTo>
                  <a:lnTo>
                    <a:pt x="289560" y="480060"/>
                  </a:lnTo>
                  <a:lnTo>
                    <a:pt x="426720" y="533400"/>
                  </a:lnTo>
                  <a:lnTo>
                    <a:pt x="457200" y="510540"/>
                  </a:lnTo>
                  <a:lnTo>
                    <a:pt x="457200" y="510540"/>
                  </a:lnTo>
                  <a:lnTo>
                    <a:pt x="502920" y="426720"/>
                  </a:lnTo>
                  <a:lnTo>
                    <a:pt x="502920" y="426720"/>
                  </a:lnTo>
                  <a:lnTo>
                    <a:pt x="601980" y="396240"/>
                  </a:lnTo>
                  <a:lnTo>
                    <a:pt x="548640" y="251460"/>
                  </a:lnTo>
                  <a:lnTo>
                    <a:pt x="563880" y="182880"/>
                  </a:lnTo>
                  <a:lnTo>
                    <a:pt x="502920" y="60960"/>
                  </a:lnTo>
                  <a:lnTo>
                    <a:pt x="541020" y="0"/>
                  </a:lnTo>
                  <a:lnTo>
                    <a:pt x="594360" y="45720"/>
                  </a:lnTo>
                  <a:lnTo>
                    <a:pt x="640080" y="45720"/>
                  </a:lnTo>
                  <a:lnTo>
                    <a:pt x="708660" y="38100"/>
                  </a:lnTo>
                  <a:lnTo>
                    <a:pt x="784860" y="129540"/>
                  </a:lnTo>
                  <a:lnTo>
                    <a:pt x="830580" y="175260"/>
                  </a:lnTo>
                  <a:lnTo>
                    <a:pt x="914400" y="167640"/>
                  </a:lnTo>
                  <a:lnTo>
                    <a:pt x="975360" y="198120"/>
                  </a:lnTo>
                  <a:lnTo>
                    <a:pt x="1013460" y="175260"/>
                  </a:lnTo>
                  <a:lnTo>
                    <a:pt x="975360" y="106680"/>
                  </a:lnTo>
                  <a:lnTo>
                    <a:pt x="982980" y="76200"/>
                  </a:lnTo>
                  <a:lnTo>
                    <a:pt x="1051560" y="83820"/>
                  </a:lnTo>
                  <a:lnTo>
                    <a:pt x="1112520" y="114300"/>
                  </a:lnTo>
                  <a:lnTo>
                    <a:pt x="1158240" y="144780"/>
                  </a:lnTo>
                  <a:lnTo>
                    <a:pt x="1234440" y="160020"/>
                  </a:lnTo>
                  <a:lnTo>
                    <a:pt x="1226820" y="190500"/>
                  </a:lnTo>
                  <a:lnTo>
                    <a:pt x="1249680" y="220980"/>
                  </a:lnTo>
                  <a:lnTo>
                    <a:pt x="1295400" y="220980"/>
                  </a:lnTo>
                  <a:lnTo>
                    <a:pt x="1333500" y="289560"/>
                  </a:lnTo>
                  <a:lnTo>
                    <a:pt x="1394460" y="327660"/>
                  </a:lnTo>
                  <a:lnTo>
                    <a:pt x="1447800" y="297180"/>
                  </a:lnTo>
                  <a:lnTo>
                    <a:pt x="1485900" y="312420"/>
                  </a:lnTo>
                  <a:lnTo>
                    <a:pt x="1493520" y="358140"/>
                  </a:lnTo>
                  <a:lnTo>
                    <a:pt x="1463040" y="449580"/>
                  </a:lnTo>
                  <a:lnTo>
                    <a:pt x="1325880" y="480060"/>
                  </a:lnTo>
                  <a:lnTo>
                    <a:pt x="1242060" y="480060"/>
                  </a:lnTo>
                  <a:lnTo>
                    <a:pt x="1203960" y="441960"/>
                  </a:lnTo>
                  <a:lnTo>
                    <a:pt x="1143000" y="441960"/>
                  </a:lnTo>
                  <a:lnTo>
                    <a:pt x="1097280" y="487680"/>
                  </a:lnTo>
                  <a:lnTo>
                    <a:pt x="1021080" y="502920"/>
                  </a:lnTo>
                  <a:lnTo>
                    <a:pt x="1021080" y="502920"/>
                  </a:lnTo>
                  <a:lnTo>
                    <a:pt x="640080" y="548640"/>
                  </a:lnTo>
                  <a:lnTo>
                    <a:pt x="624840" y="571500"/>
                  </a:lnTo>
                  <a:lnTo>
                    <a:pt x="647700" y="777240"/>
                  </a:lnTo>
                  <a:lnTo>
                    <a:pt x="563880" y="762000"/>
                  </a:lnTo>
                  <a:lnTo>
                    <a:pt x="495300" y="769620"/>
                  </a:lnTo>
                  <a:lnTo>
                    <a:pt x="449580" y="655320"/>
                  </a:lnTo>
                  <a:lnTo>
                    <a:pt x="449580" y="655320"/>
                  </a:lnTo>
                  <a:lnTo>
                    <a:pt x="342900" y="624840"/>
                  </a:lnTo>
                  <a:lnTo>
                    <a:pt x="320040" y="563880"/>
                  </a:lnTo>
                  <a:lnTo>
                    <a:pt x="251460" y="525780"/>
                  </a:lnTo>
                  <a:lnTo>
                    <a:pt x="175260" y="480060"/>
                  </a:lnTo>
                  <a:lnTo>
                    <a:pt x="160020" y="441960"/>
                  </a:lnTo>
                  <a:lnTo>
                    <a:pt x="68580" y="441960"/>
                  </a:lnTo>
                  <a:lnTo>
                    <a:pt x="0" y="45720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7" name="Полилиния 256"/>
            <p:cNvSpPr/>
            <p:nvPr/>
          </p:nvSpPr>
          <p:spPr>
            <a:xfrm>
              <a:off x="7808091" y="2912993"/>
              <a:ext cx="1169096" cy="1188979"/>
            </a:xfrm>
            <a:custGeom>
              <a:avLst/>
              <a:gdLst>
                <a:gd name="connsiteX0" fmla="*/ 45720 w 1569720"/>
                <a:gd name="connsiteY0" fmla="*/ 213360 h 1706880"/>
                <a:gd name="connsiteX1" fmla="*/ 167640 w 1569720"/>
                <a:gd name="connsiteY1" fmla="*/ 205740 h 1706880"/>
                <a:gd name="connsiteX2" fmla="*/ 243840 w 1569720"/>
                <a:gd name="connsiteY2" fmla="*/ 129540 h 1706880"/>
                <a:gd name="connsiteX3" fmla="*/ 320040 w 1569720"/>
                <a:gd name="connsiteY3" fmla="*/ 144780 h 1706880"/>
                <a:gd name="connsiteX4" fmla="*/ 426720 w 1569720"/>
                <a:gd name="connsiteY4" fmla="*/ 137160 h 1706880"/>
                <a:gd name="connsiteX5" fmla="*/ 510540 w 1569720"/>
                <a:gd name="connsiteY5" fmla="*/ 76200 h 1706880"/>
                <a:gd name="connsiteX6" fmla="*/ 594360 w 1569720"/>
                <a:gd name="connsiteY6" fmla="*/ 38100 h 1706880"/>
                <a:gd name="connsiteX7" fmla="*/ 647700 w 1569720"/>
                <a:gd name="connsiteY7" fmla="*/ 0 h 1706880"/>
                <a:gd name="connsiteX8" fmla="*/ 762000 w 1569720"/>
                <a:gd name="connsiteY8" fmla="*/ 45720 h 1706880"/>
                <a:gd name="connsiteX9" fmla="*/ 822960 w 1569720"/>
                <a:gd name="connsiteY9" fmla="*/ 83820 h 1706880"/>
                <a:gd name="connsiteX10" fmla="*/ 899160 w 1569720"/>
                <a:gd name="connsiteY10" fmla="*/ 106680 h 1706880"/>
                <a:gd name="connsiteX11" fmla="*/ 967740 w 1569720"/>
                <a:gd name="connsiteY11" fmla="*/ 114300 h 1706880"/>
                <a:gd name="connsiteX12" fmla="*/ 967740 w 1569720"/>
                <a:gd name="connsiteY12" fmla="*/ 152400 h 1706880"/>
                <a:gd name="connsiteX13" fmla="*/ 967740 w 1569720"/>
                <a:gd name="connsiteY13" fmla="*/ 228600 h 1706880"/>
                <a:gd name="connsiteX14" fmla="*/ 1120140 w 1569720"/>
                <a:gd name="connsiteY14" fmla="*/ 236220 h 1706880"/>
                <a:gd name="connsiteX15" fmla="*/ 1104900 w 1569720"/>
                <a:gd name="connsiteY15" fmla="*/ 289560 h 1706880"/>
                <a:gd name="connsiteX16" fmla="*/ 1104900 w 1569720"/>
                <a:gd name="connsiteY16" fmla="*/ 373380 h 1706880"/>
                <a:gd name="connsiteX17" fmla="*/ 1104900 w 1569720"/>
                <a:gd name="connsiteY17" fmla="*/ 419100 h 1706880"/>
                <a:gd name="connsiteX18" fmla="*/ 1219200 w 1569720"/>
                <a:gd name="connsiteY18" fmla="*/ 419100 h 1706880"/>
                <a:gd name="connsiteX19" fmla="*/ 1303020 w 1569720"/>
                <a:gd name="connsiteY19" fmla="*/ 434340 h 1706880"/>
                <a:gd name="connsiteX20" fmla="*/ 1386840 w 1569720"/>
                <a:gd name="connsiteY20" fmla="*/ 457200 h 1706880"/>
                <a:gd name="connsiteX21" fmla="*/ 1463040 w 1569720"/>
                <a:gd name="connsiteY21" fmla="*/ 548640 h 1706880"/>
                <a:gd name="connsiteX22" fmla="*/ 1508760 w 1569720"/>
                <a:gd name="connsiteY22" fmla="*/ 617220 h 1706880"/>
                <a:gd name="connsiteX23" fmla="*/ 1569720 w 1569720"/>
                <a:gd name="connsiteY23" fmla="*/ 609600 h 1706880"/>
                <a:gd name="connsiteX24" fmla="*/ 1569720 w 1569720"/>
                <a:gd name="connsiteY24" fmla="*/ 609600 h 1706880"/>
                <a:gd name="connsiteX25" fmla="*/ 1463040 w 1569720"/>
                <a:gd name="connsiteY25" fmla="*/ 853440 h 1706880"/>
                <a:gd name="connsiteX26" fmla="*/ 1394460 w 1569720"/>
                <a:gd name="connsiteY26" fmla="*/ 960120 h 1706880"/>
                <a:gd name="connsiteX27" fmla="*/ 1325880 w 1569720"/>
                <a:gd name="connsiteY27" fmla="*/ 998220 h 1706880"/>
                <a:gd name="connsiteX28" fmla="*/ 1280160 w 1569720"/>
                <a:gd name="connsiteY28" fmla="*/ 982980 h 1706880"/>
                <a:gd name="connsiteX29" fmla="*/ 1249680 w 1569720"/>
                <a:gd name="connsiteY29" fmla="*/ 1036320 h 1706880"/>
                <a:gd name="connsiteX30" fmla="*/ 1082040 w 1569720"/>
                <a:gd name="connsiteY30" fmla="*/ 1150620 h 1706880"/>
                <a:gd name="connsiteX31" fmla="*/ 1120140 w 1569720"/>
                <a:gd name="connsiteY31" fmla="*/ 1257300 h 1706880"/>
                <a:gd name="connsiteX32" fmla="*/ 1036320 w 1569720"/>
                <a:gd name="connsiteY32" fmla="*/ 1363980 h 1706880"/>
                <a:gd name="connsiteX33" fmla="*/ 1021080 w 1569720"/>
                <a:gd name="connsiteY33" fmla="*/ 1447800 h 1706880"/>
                <a:gd name="connsiteX34" fmla="*/ 967740 w 1569720"/>
                <a:gd name="connsiteY34" fmla="*/ 1554480 h 1706880"/>
                <a:gd name="connsiteX35" fmla="*/ 861060 w 1569720"/>
                <a:gd name="connsiteY35" fmla="*/ 1638300 h 1706880"/>
                <a:gd name="connsiteX36" fmla="*/ 830580 w 1569720"/>
                <a:gd name="connsiteY36" fmla="*/ 1661160 h 1706880"/>
                <a:gd name="connsiteX37" fmla="*/ 777240 w 1569720"/>
                <a:gd name="connsiteY37" fmla="*/ 1645920 h 1706880"/>
                <a:gd name="connsiteX38" fmla="*/ 693420 w 1569720"/>
                <a:gd name="connsiteY38" fmla="*/ 1706880 h 1706880"/>
                <a:gd name="connsiteX39" fmla="*/ 708660 w 1569720"/>
                <a:gd name="connsiteY39" fmla="*/ 1577340 h 1706880"/>
                <a:gd name="connsiteX40" fmla="*/ 853440 w 1569720"/>
                <a:gd name="connsiteY40" fmla="*/ 1508760 h 1706880"/>
                <a:gd name="connsiteX41" fmla="*/ 845820 w 1569720"/>
                <a:gd name="connsiteY41" fmla="*/ 1394460 h 1706880"/>
                <a:gd name="connsiteX42" fmla="*/ 777240 w 1569720"/>
                <a:gd name="connsiteY42" fmla="*/ 1363980 h 1706880"/>
                <a:gd name="connsiteX43" fmla="*/ 754380 w 1569720"/>
                <a:gd name="connsiteY43" fmla="*/ 1356360 h 1706880"/>
                <a:gd name="connsiteX44" fmla="*/ 731520 w 1569720"/>
                <a:gd name="connsiteY44" fmla="*/ 1341120 h 1706880"/>
                <a:gd name="connsiteX45" fmla="*/ 662940 w 1569720"/>
                <a:gd name="connsiteY45" fmla="*/ 1341120 h 1706880"/>
                <a:gd name="connsiteX46" fmla="*/ 647700 w 1569720"/>
                <a:gd name="connsiteY46" fmla="*/ 1165860 h 1706880"/>
                <a:gd name="connsiteX47" fmla="*/ 525780 w 1569720"/>
                <a:gd name="connsiteY47" fmla="*/ 1143000 h 1706880"/>
                <a:gd name="connsiteX48" fmla="*/ 533400 w 1569720"/>
                <a:gd name="connsiteY48" fmla="*/ 1112520 h 1706880"/>
                <a:gd name="connsiteX49" fmla="*/ 541020 w 1569720"/>
                <a:gd name="connsiteY49" fmla="*/ 1097280 h 1706880"/>
                <a:gd name="connsiteX50" fmla="*/ 510540 w 1569720"/>
                <a:gd name="connsiteY50" fmla="*/ 1074420 h 1706880"/>
                <a:gd name="connsiteX51" fmla="*/ 449580 w 1569720"/>
                <a:gd name="connsiteY51" fmla="*/ 1104900 h 1706880"/>
                <a:gd name="connsiteX52" fmla="*/ 411480 w 1569720"/>
                <a:gd name="connsiteY52" fmla="*/ 1150620 h 1706880"/>
                <a:gd name="connsiteX53" fmla="*/ 373380 w 1569720"/>
                <a:gd name="connsiteY53" fmla="*/ 1181100 h 1706880"/>
                <a:gd name="connsiteX54" fmla="*/ 304800 w 1569720"/>
                <a:gd name="connsiteY54" fmla="*/ 1135380 h 1706880"/>
                <a:gd name="connsiteX55" fmla="*/ 304800 w 1569720"/>
                <a:gd name="connsiteY55" fmla="*/ 1135380 h 1706880"/>
                <a:gd name="connsiteX56" fmla="*/ 281940 w 1569720"/>
                <a:gd name="connsiteY56" fmla="*/ 1104900 h 1706880"/>
                <a:gd name="connsiteX57" fmla="*/ 259080 w 1569720"/>
                <a:gd name="connsiteY57" fmla="*/ 1127760 h 1706880"/>
                <a:gd name="connsiteX58" fmla="*/ 259080 w 1569720"/>
                <a:gd name="connsiteY58" fmla="*/ 1127760 h 1706880"/>
                <a:gd name="connsiteX59" fmla="*/ 259080 w 1569720"/>
                <a:gd name="connsiteY59" fmla="*/ 1066800 h 1706880"/>
                <a:gd name="connsiteX60" fmla="*/ 190500 w 1569720"/>
                <a:gd name="connsiteY60" fmla="*/ 1013460 h 1706880"/>
                <a:gd name="connsiteX61" fmla="*/ 152400 w 1569720"/>
                <a:gd name="connsiteY61" fmla="*/ 1013460 h 1706880"/>
                <a:gd name="connsiteX62" fmla="*/ 129540 w 1569720"/>
                <a:gd name="connsiteY62" fmla="*/ 1043940 h 1706880"/>
                <a:gd name="connsiteX63" fmla="*/ 129540 w 1569720"/>
                <a:gd name="connsiteY63" fmla="*/ 1043940 h 1706880"/>
                <a:gd name="connsiteX64" fmla="*/ 83820 w 1569720"/>
                <a:gd name="connsiteY64" fmla="*/ 998220 h 1706880"/>
                <a:gd name="connsiteX65" fmla="*/ 99060 w 1569720"/>
                <a:gd name="connsiteY65" fmla="*/ 960120 h 1706880"/>
                <a:gd name="connsiteX66" fmla="*/ 137160 w 1569720"/>
                <a:gd name="connsiteY66" fmla="*/ 960120 h 1706880"/>
                <a:gd name="connsiteX67" fmla="*/ 198120 w 1569720"/>
                <a:gd name="connsiteY67" fmla="*/ 883920 h 1706880"/>
                <a:gd name="connsiteX68" fmla="*/ 281940 w 1569720"/>
                <a:gd name="connsiteY68" fmla="*/ 876300 h 1706880"/>
                <a:gd name="connsiteX69" fmla="*/ 320040 w 1569720"/>
                <a:gd name="connsiteY69" fmla="*/ 876300 h 1706880"/>
                <a:gd name="connsiteX70" fmla="*/ 304800 w 1569720"/>
                <a:gd name="connsiteY70" fmla="*/ 807720 h 1706880"/>
                <a:gd name="connsiteX71" fmla="*/ 350520 w 1569720"/>
                <a:gd name="connsiteY71" fmla="*/ 731520 h 1706880"/>
                <a:gd name="connsiteX72" fmla="*/ 381000 w 1569720"/>
                <a:gd name="connsiteY72" fmla="*/ 670560 h 1706880"/>
                <a:gd name="connsiteX73" fmla="*/ 373380 w 1569720"/>
                <a:gd name="connsiteY73" fmla="*/ 571500 h 1706880"/>
                <a:gd name="connsiteX74" fmla="*/ 358140 w 1569720"/>
                <a:gd name="connsiteY74" fmla="*/ 563880 h 1706880"/>
                <a:gd name="connsiteX75" fmla="*/ 358140 w 1569720"/>
                <a:gd name="connsiteY75" fmla="*/ 457200 h 1706880"/>
                <a:gd name="connsiteX76" fmla="*/ 312420 w 1569720"/>
                <a:gd name="connsiteY76" fmla="*/ 434340 h 1706880"/>
                <a:gd name="connsiteX77" fmla="*/ 297180 w 1569720"/>
                <a:gd name="connsiteY77" fmla="*/ 426720 h 1706880"/>
                <a:gd name="connsiteX78" fmla="*/ 297180 w 1569720"/>
                <a:gd name="connsiteY78" fmla="*/ 426720 h 1706880"/>
                <a:gd name="connsiteX79" fmla="*/ 312420 w 1569720"/>
                <a:gd name="connsiteY79" fmla="*/ 365760 h 1706880"/>
                <a:gd name="connsiteX80" fmla="*/ 304800 w 1569720"/>
                <a:gd name="connsiteY80" fmla="*/ 342900 h 1706880"/>
                <a:gd name="connsiteX81" fmla="*/ 281940 w 1569720"/>
                <a:gd name="connsiteY81" fmla="*/ 342900 h 1706880"/>
                <a:gd name="connsiteX82" fmla="*/ 213360 w 1569720"/>
                <a:gd name="connsiteY82" fmla="*/ 312420 h 1706880"/>
                <a:gd name="connsiteX83" fmla="*/ 243840 w 1569720"/>
                <a:gd name="connsiteY83" fmla="*/ 289560 h 1706880"/>
                <a:gd name="connsiteX84" fmla="*/ 190500 w 1569720"/>
                <a:gd name="connsiteY84" fmla="*/ 289560 h 1706880"/>
                <a:gd name="connsiteX85" fmla="*/ 137160 w 1569720"/>
                <a:gd name="connsiteY85" fmla="*/ 320040 h 1706880"/>
                <a:gd name="connsiteX86" fmla="*/ 60960 w 1569720"/>
                <a:gd name="connsiteY86" fmla="*/ 312420 h 1706880"/>
                <a:gd name="connsiteX87" fmla="*/ 15240 w 1569720"/>
                <a:gd name="connsiteY87" fmla="*/ 312420 h 1706880"/>
                <a:gd name="connsiteX88" fmla="*/ 7620 w 1569720"/>
                <a:gd name="connsiteY88" fmla="*/ 289560 h 1706880"/>
                <a:gd name="connsiteX89" fmla="*/ 0 w 1569720"/>
                <a:gd name="connsiteY89" fmla="*/ 251460 h 1706880"/>
                <a:gd name="connsiteX90" fmla="*/ 45720 w 1569720"/>
                <a:gd name="connsiteY90" fmla="*/ 213360 h 1706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1569720" h="1706880">
                  <a:moveTo>
                    <a:pt x="45720" y="213360"/>
                  </a:moveTo>
                  <a:lnTo>
                    <a:pt x="167640" y="205740"/>
                  </a:lnTo>
                  <a:lnTo>
                    <a:pt x="243840" y="129540"/>
                  </a:lnTo>
                  <a:lnTo>
                    <a:pt x="320040" y="144780"/>
                  </a:lnTo>
                  <a:lnTo>
                    <a:pt x="426720" y="137160"/>
                  </a:lnTo>
                  <a:lnTo>
                    <a:pt x="510540" y="76200"/>
                  </a:lnTo>
                  <a:lnTo>
                    <a:pt x="594360" y="38100"/>
                  </a:lnTo>
                  <a:lnTo>
                    <a:pt x="647700" y="0"/>
                  </a:lnTo>
                  <a:lnTo>
                    <a:pt x="762000" y="45720"/>
                  </a:lnTo>
                  <a:lnTo>
                    <a:pt x="822960" y="83820"/>
                  </a:lnTo>
                  <a:lnTo>
                    <a:pt x="899160" y="106680"/>
                  </a:lnTo>
                  <a:lnTo>
                    <a:pt x="967740" y="114300"/>
                  </a:lnTo>
                  <a:lnTo>
                    <a:pt x="967740" y="152400"/>
                  </a:lnTo>
                  <a:lnTo>
                    <a:pt x="967740" y="228600"/>
                  </a:lnTo>
                  <a:lnTo>
                    <a:pt x="1120140" y="236220"/>
                  </a:lnTo>
                  <a:lnTo>
                    <a:pt x="1104900" y="289560"/>
                  </a:lnTo>
                  <a:lnTo>
                    <a:pt x="1104900" y="373380"/>
                  </a:lnTo>
                  <a:lnTo>
                    <a:pt x="1104900" y="419100"/>
                  </a:lnTo>
                  <a:lnTo>
                    <a:pt x="1219200" y="419100"/>
                  </a:lnTo>
                  <a:lnTo>
                    <a:pt x="1303020" y="434340"/>
                  </a:lnTo>
                  <a:lnTo>
                    <a:pt x="1386840" y="457200"/>
                  </a:lnTo>
                  <a:lnTo>
                    <a:pt x="1463040" y="548640"/>
                  </a:lnTo>
                  <a:lnTo>
                    <a:pt x="1508760" y="617220"/>
                  </a:lnTo>
                  <a:lnTo>
                    <a:pt x="1569720" y="609600"/>
                  </a:lnTo>
                  <a:lnTo>
                    <a:pt x="1569720" y="609600"/>
                  </a:lnTo>
                  <a:lnTo>
                    <a:pt x="1463040" y="853440"/>
                  </a:lnTo>
                  <a:lnTo>
                    <a:pt x="1394460" y="960120"/>
                  </a:lnTo>
                  <a:lnTo>
                    <a:pt x="1325880" y="998220"/>
                  </a:lnTo>
                  <a:lnTo>
                    <a:pt x="1280160" y="982980"/>
                  </a:lnTo>
                  <a:lnTo>
                    <a:pt x="1249680" y="1036320"/>
                  </a:lnTo>
                  <a:lnTo>
                    <a:pt x="1082040" y="1150620"/>
                  </a:lnTo>
                  <a:lnTo>
                    <a:pt x="1120140" y="1257300"/>
                  </a:lnTo>
                  <a:lnTo>
                    <a:pt x="1036320" y="1363980"/>
                  </a:lnTo>
                  <a:lnTo>
                    <a:pt x="1021080" y="1447800"/>
                  </a:lnTo>
                  <a:lnTo>
                    <a:pt x="967740" y="1554480"/>
                  </a:lnTo>
                  <a:lnTo>
                    <a:pt x="861060" y="1638300"/>
                  </a:lnTo>
                  <a:lnTo>
                    <a:pt x="830580" y="1661160"/>
                  </a:lnTo>
                  <a:lnTo>
                    <a:pt x="777240" y="1645920"/>
                  </a:lnTo>
                  <a:lnTo>
                    <a:pt x="693420" y="1706880"/>
                  </a:lnTo>
                  <a:lnTo>
                    <a:pt x="708660" y="1577340"/>
                  </a:lnTo>
                  <a:lnTo>
                    <a:pt x="853440" y="1508760"/>
                  </a:lnTo>
                  <a:lnTo>
                    <a:pt x="845820" y="1394460"/>
                  </a:lnTo>
                  <a:lnTo>
                    <a:pt x="777240" y="1363980"/>
                  </a:lnTo>
                  <a:lnTo>
                    <a:pt x="754380" y="1356360"/>
                  </a:lnTo>
                  <a:lnTo>
                    <a:pt x="731520" y="1341120"/>
                  </a:lnTo>
                  <a:lnTo>
                    <a:pt x="662940" y="1341120"/>
                  </a:lnTo>
                  <a:lnTo>
                    <a:pt x="647700" y="1165860"/>
                  </a:lnTo>
                  <a:lnTo>
                    <a:pt x="525780" y="1143000"/>
                  </a:lnTo>
                  <a:lnTo>
                    <a:pt x="533400" y="1112520"/>
                  </a:lnTo>
                  <a:lnTo>
                    <a:pt x="541020" y="1097280"/>
                  </a:lnTo>
                  <a:lnTo>
                    <a:pt x="510540" y="1074420"/>
                  </a:lnTo>
                  <a:lnTo>
                    <a:pt x="449580" y="1104900"/>
                  </a:lnTo>
                  <a:lnTo>
                    <a:pt x="411480" y="1150620"/>
                  </a:lnTo>
                  <a:lnTo>
                    <a:pt x="373380" y="1181100"/>
                  </a:lnTo>
                  <a:lnTo>
                    <a:pt x="304800" y="1135380"/>
                  </a:lnTo>
                  <a:lnTo>
                    <a:pt x="304800" y="1135380"/>
                  </a:lnTo>
                  <a:lnTo>
                    <a:pt x="281940" y="1104900"/>
                  </a:lnTo>
                  <a:lnTo>
                    <a:pt x="259080" y="1127760"/>
                  </a:lnTo>
                  <a:lnTo>
                    <a:pt x="259080" y="1127760"/>
                  </a:lnTo>
                  <a:lnTo>
                    <a:pt x="259080" y="1066800"/>
                  </a:lnTo>
                  <a:lnTo>
                    <a:pt x="190500" y="1013460"/>
                  </a:lnTo>
                  <a:lnTo>
                    <a:pt x="152400" y="1013460"/>
                  </a:lnTo>
                  <a:lnTo>
                    <a:pt x="129540" y="1043940"/>
                  </a:lnTo>
                  <a:lnTo>
                    <a:pt x="129540" y="1043940"/>
                  </a:lnTo>
                  <a:lnTo>
                    <a:pt x="83820" y="998220"/>
                  </a:lnTo>
                  <a:lnTo>
                    <a:pt x="99060" y="960120"/>
                  </a:lnTo>
                  <a:lnTo>
                    <a:pt x="137160" y="960120"/>
                  </a:lnTo>
                  <a:lnTo>
                    <a:pt x="198120" y="883920"/>
                  </a:lnTo>
                  <a:lnTo>
                    <a:pt x="281940" y="876300"/>
                  </a:lnTo>
                  <a:lnTo>
                    <a:pt x="320040" y="876300"/>
                  </a:lnTo>
                  <a:lnTo>
                    <a:pt x="304800" y="807720"/>
                  </a:lnTo>
                  <a:lnTo>
                    <a:pt x="350520" y="731520"/>
                  </a:lnTo>
                  <a:lnTo>
                    <a:pt x="381000" y="670560"/>
                  </a:lnTo>
                  <a:lnTo>
                    <a:pt x="373380" y="571500"/>
                  </a:lnTo>
                  <a:lnTo>
                    <a:pt x="358140" y="563880"/>
                  </a:lnTo>
                  <a:lnTo>
                    <a:pt x="358140" y="457200"/>
                  </a:lnTo>
                  <a:lnTo>
                    <a:pt x="312420" y="434340"/>
                  </a:lnTo>
                  <a:lnTo>
                    <a:pt x="297180" y="426720"/>
                  </a:lnTo>
                  <a:lnTo>
                    <a:pt x="297180" y="426720"/>
                  </a:lnTo>
                  <a:lnTo>
                    <a:pt x="312420" y="365760"/>
                  </a:lnTo>
                  <a:lnTo>
                    <a:pt x="304800" y="342900"/>
                  </a:lnTo>
                  <a:lnTo>
                    <a:pt x="281940" y="342900"/>
                  </a:lnTo>
                  <a:lnTo>
                    <a:pt x="213360" y="312420"/>
                  </a:lnTo>
                  <a:lnTo>
                    <a:pt x="243840" y="289560"/>
                  </a:lnTo>
                  <a:lnTo>
                    <a:pt x="190500" y="289560"/>
                  </a:lnTo>
                  <a:lnTo>
                    <a:pt x="137160" y="320040"/>
                  </a:lnTo>
                  <a:lnTo>
                    <a:pt x="60960" y="312420"/>
                  </a:lnTo>
                  <a:lnTo>
                    <a:pt x="15240" y="312420"/>
                  </a:lnTo>
                  <a:lnTo>
                    <a:pt x="7620" y="289560"/>
                  </a:lnTo>
                  <a:lnTo>
                    <a:pt x="0" y="251460"/>
                  </a:lnTo>
                  <a:lnTo>
                    <a:pt x="45720" y="21336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8" name="Полилиния 257"/>
            <p:cNvSpPr/>
            <p:nvPr/>
          </p:nvSpPr>
          <p:spPr>
            <a:xfrm>
              <a:off x="4028396" y="1936331"/>
              <a:ext cx="1186122" cy="950121"/>
            </a:xfrm>
            <a:custGeom>
              <a:avLst/>
              <a:gdLst>
                <a:gd name="connsiteX0" fmla="*/ 0 w 1592580"/>
                <a:gd name="connsiteY0" fmla="*/ 419100 h 1363980"/>
                <a:gd name="connsiteX1" fmla="*/ 106680 w 1592580"/>
                <a:gd name="connsiteY1" fmla="*/ 396240 h 1363980"/>
                <a:gd name="connsiteX2" fmla="*/ 121920 w 1592580"/>
                <a:gd name="connsiteY2" fmla="*/ 342900 h 1363980"/>
                <a:gd name="connsiteX3" fmla="*/ 312420 w 1592580"/>
                <a:gd name="connsiteY3" fmla="*/ 320040 h 1363980"/>
                <a:gd name="connsiteX4" fmla="*/ 381000 w 1592580"/>
                <a:gd name="connsiteY4" fmla="*/ 198120 h 1363980"/>
                <a:gd name="connsiteX5" fmla="*/ 381000 w 1592580"/>
                <a:gd name="connsiteY5" fmla="*/ 198120 h 1363980"/>
                <a:gd name="connsiteX6" fmla="*/ 419100 w 1592580"/>
                <a:gd name="connsiteY6" fmla="*/ 91440 h 1363980"/>
                <a:gd name="connsiteX7" fmla="*/ 434340 w 1592580"/>
                <a:gd name="connsiteY7" fmla="*/ 60960 h 1363980"/>
                <a:gd name="connsiteX8" fmla="*/ 495300 w 1592580"/>
                <a:gd name="connsiteY8" fmla="*/ 45720 h 1363980"/>
                <a:gd name="connsiteX9" fmla="*/ 495300 w 1592580"/>
                <a:gd name="connsiteY9" fmla="*/ 45720 h 1363980"/>
                <a:gd name="connsiteX10" fmla="*/ 586740 w 1592580"/>
                <a:gd name="connsiteY10" fmla="*/ 15240 h 1363980"/>
                <a:gd name="connsiteX11" fmla="*/ 586740 w 1592580"/>
                <a:gd name="connsiteY11" fmla="*/ 45720 h 1363980"/>
                <a:gd name="connsiteX12" fmla="*/ 548640 w 1592580"/>
                <a:gd name="connsiteY12" fmla="*/ 99060 h 1363980"/>
                <a:gd name="connsiteX13" fmla="*/ 525780 w 1592580"/>
                <a:gd name="connsiteY13" fmla="*/ 137160 h 1363980"/>
                <a:gd name="connsiteX14" fmla="*/ 525780 w 1592580"/>
                <a:gd name="connsiteY14" fmla="*/ 160020 h 1363980"/>
                <a:gd name="connsiteX15" fmla="*/ 525780 w 1592580"/>
                <a:gd name="connsiteY15" fmla="*/ 198120 h 1363980"/>
                <a:gd name="connsiteX16" fmla="*/ 563880 w 1592580"/>
                <a:gd name="connsiteY16" fmla="*/ 198120 h 1363980"/>
                <a:gd name="connsiteX17" fmla="*/ 632460 w 1592580"/>
                <a:gd name="connsiteY17" fmla="*/ 228600 h 1363980"/>
                <a:gd name="connsiteX18" fmla="*/ 685800 w 1592580"/>
                <a:gd name="connsiteY18" fmla="*/ 228600 h 1363980"/>
                <a:gd name="connsiteX19" fmla="*/ 731520 w 1592580"/>
                <a:gd name="connsiteY19" fmla="*/ 236220 h 1363980"/>
                <a:gd name="connsiteX20" fmla="*/ 777240 w 1592580"/>
                <a:gd name="connsiteY20" fmla="*/ 274320 h 1363980"/>
                <a:gd name="connsiteX21" fmla="*/ 891540 w 1592580"/>
                <a:gd name="connsiteY21" fmla="*/ 182880 h 1363980"/>
                <a:gd name="connsiteX22" fmla="*/ 800100 w 1592580"/>
                <a:gd name="connsiteY22" fmla="*/ 83820 h 1363980"/>
                <a:gd name="connsiteX23" fmla="*/ 800100 w 1592580"/>
                <a:gd name="connsiteY23" fmla="*/ 83820 h 1363980"/>
                <a:gd name="connsiteX24" fmla="*/ 822960 w 1592580"/>
                <a:gd name="connsiteY24" fmla="*/ 15240 h 1363980"/>
                <a:gd name="connsiteX25" fmla="*/ 906780 w 1592580"/>
                <a:gd name="connsiteY25" fmla="*/ 0 h 1363980"/>
                <a:gd name="connsiteX26" fmla="*/ 1036320 w 1592580"/>
                <a:gd name="connsiteY26" fmla="*/ 121920 h 1363980"/>
                <a:gd name="connsiteX27" fmla="*/ 1028700 w 1592580"/>
                <a:gd name="connsiteY27" fmla="*/ 190500 h 1363980"/>
                <a:gd name="connsiteX28" fmla="*/ 1021080 w 1592580"/>
                <a:gd name="connsiteY28" fmla="*/ 266700 h 1363980"/>
                <a:gd name="connsiteX29" fmla="*/ 1074420 w 1592580"/>
                <a:gd name="connsiteY29" fmla="*/ 342900 h 1363980"/>
                <a:gd name="connsiteX30" fmla="*/ 1066800 w 1592580"/>
                <a:gd name="connsiteY30" fmla="*/ 388620 h 1363980"/>
                <a:gd name="connsiteX31" fmla="*/ 998220 w 1592580"/>
                <a:gd name="connsiteY31" fmla="*/ 472440 h 1363980"/>
                <a:gd name="connsiteX32" fmla="*/ 975360 w 1592580"/>
                <a:gd name="connsiteY32" fmla="*/ 510540 h 1363980"/>
                <a:gd name="connsiteX33" fmla="*/ 1013460 w 1592580"/>
                <a:gd name="connsiteY33" fmla="*/ 556260 h 1363980"/>
                <a:gd name="connsiteX34" fmla="*/ 1059180 w 1592580"/>
                <a:gd name="connsiteY34" fmla="*/ 594360 h 1363980"/>
                <a:gd name="connsiteX35" fmla="*/ 1135380 w 1592580"/>
                <a:gd name="connsiteY35" fmla="*/ 594360 h 1363980"/>
                <a:gd name="connsiteX36" fmla="*/ 1196340 w 1592580"/>
                <a:gd name="connsiteY36" fmla="*/ 601980 h 1363980"/>
                <a:gd name="connsiteX37" fmla="*/ 1211580 w 1592580"/>
                <a:gd name="connsiteY37" fmla="*/ 632460 h 1363980"/>
                <a:gd name="connsiteX38" fmla="*/ 1219200 w 1592580"/>
                <a:gd name="connsiteY38" fmla="*/ 723900 h 1363980"/>
                <a:gd name="connsiteX39" fmla="*/ 1242060 w 1592580"/>
                <a:gd name="connsiteY39" fmla="*/ 769620 h 1363980"/>
                <a:gd name="connsiteX40" fmla="*/ 1310640 w 1592580"/>
                <a:gd name="connsiteY40" fmla="*/ 784860 h 1363980"/>
                <a:gd name="connsiteX41" fmla="*/ 1341120 w 1592580"/>
                <a:gd name="connsiteY41" fmla="*/ 845820 h 1363980"/>
                <a:gd name="connsiteX42" fmla="*/ 1341120 w 1592580"/>
                <a:gd name="connsiteY42" fmla="*/ 845820 h 1363980"/>
                <a:gd name="connsiteX43" fmla="*/ 1402080 w 1592580"/>
                <a:gd name="connsiteY43" fmla="*/ 800100 h 1363980"/>
                <a:gd name="connsiteX44" fmla="*/ 1485900 w 1592580"/>
                <a:gd name="connsiteY44" fmla="*/ 807720 h 1363980"/>
                <a:gd name="connsiteX45" fmla="*/ 1584960 w 1592580"/>
                <a:gd name="connsiteY45" fmla="*/ 830580 h 1363980"/>
                <a:gd name="connsiteX46" fmla="*/ 1592580 w 1592580"/>
                <a:gd name="connsiteY46" fmla="*/ 876300 h 1363980"/>
                <a:gd name="connsiteX47" fmla="*/ 1577340 w 1592580"/>
                <a:gd name="connsiteY47" fmla="*/ 914400 h 1363980"/>
                <a:gd name="connsiteX48" fmla="*/ 1577340 w 1592580"/>
                <a:gd name="connsiteY48" fmla="*/ 914400 h 1363980"/>
                <a:gd name="connsiteX49" fmla="*/ 1584960 w 1592580"/>
                <a:gd name="connsiteY49" fmla="*/ 998220 h 1363980"/>
                <a:gd name="connsiteX50" fmla="*/ 1493520 w 1592580"/>
                <a:gd name="connsiteY50" fmla="*/ 998220 h 1363980"/>
                <a:gd name="connsiteX51" fmla="*/ 1455420 w 1592580"/>
                <a:gd name="connsiteY51" fmla="*/ 1005840 h 1363980"/>
                <a:gd name="connsiteX52" fmla="*/ 1447800 w 1592580"/>
                <a:gd name="connsiteY52" fmla="*/ 1043940 h 1363980"/>
                <a:gd name="connsiteX53" fmla="*/ 1424940 w 1592580"/>
                <a:gd name="connsiteY53" fmla="*/ 1097280 h 1363980"/>
                <a:gd name="connsiteX54" fmla="*/ 1394460 w 1592580"/>
                <a:gd name="connsiteY54" fmla="*/ 1112520 h 1363980"/>
                <a:gd name="connsiteX55" fmla="*/ 1356360 w 1592580"/>
                <a:gd name="connsiteY55" fmla="*/ 1120140 h 1363980"/>
                <a:gd name="connsiteX56" fmla="*/ 1333500 w 1592580"/>
                <a:gd name="connsiteY56" fmla="*/ 1150620 h 1363980"/>
                <a:gd name="connsiteX57" fmla="*/ 1242060 w 1592580"/>
                <a:gd name="connsiteY57" fmla="*/ 1135380 h 1363980"/>
                <a:gd name="connsiteX58" fmla="*/ 1242060 w 1592580"/>
                <a:gd name="connsiteY58" fmla="*/ 1135380 h 1363980"/>
                <a:gd name="connsiteX59" fmla="*/ 1135380 w 1592580"/>
                <a:gd name="connsiteY59" fmla="*/ 1127760 h 1363980"/>
                <a:gd name="connsiteX60" fmla="*/ 1112520 w 1592580"/>
                <a:gd name="connsiteY60" fmla="*/ 1120140 h 1363980"/>
                <a:gd name="connsiteX61" fmla="*/ 1043940 w 1592580"/>
                <a:gd name="connsiteY61" fmla="*/ 1165860 h 1363980"/>
                <a:gd name="connsiteX62" fmla="*/ 1097280 w 1592580"/>
                <a:gd name="connsiteY62" fmla="*/ 1181100 h 1363980"/>
                <a:gd name="connsiteX63" fmla="*/ 1104900 w 1592580"/>
                <a:gd name="connsiteY63" fmla="*/ 1333500 h 1363980"/>
                <a:gd name="connsiteX64" fmla="*/ 1028700 w 1592580"/>
                <a:gd name="connsiteY64" fmla="*/ 1363980 h 1363980"/>
                <a:gd name="connsiteX65" fmla="*/ 944880 w 1592580"/>
                <a:gd name="connsiteY65" fmla="*/ 1363980 h 1363980"/>
                <a:gd name="connsiteX66" fmla="*/ 944880 w 1592580"/>
                <a:gd name="connsiteY66" fmla="*/ 1363980 h 1363980"/>
                <a:gd name="connsiteX67" fmla="*/ 906780 w 1592580"/>
                <a:gd name="connsiteY67" fmla="*/ 1325880 h 1363980"/>
                <a:gd name="connsiteX68" fmla="*/ 815340 w 1592580"/>
                <a:gd name="connsiteY68" fmla="*/ 1325880 h 1363980"/>
                <a:gd name="connsiteX69" fmla="*/ 815340 w 1592580"/>
                <a:gd name="connsiteY69" fmla="*/ 1325880 h 1363980"/>
                <a:gd name="connsiteX70" fmla="*/ 769620 w 1592580"/>
                <a:gd name="connsiteY70" fmla="*/ 1272540 h 1363980"/>
                <a:gd name="connsiteX71" fmla="*/ 769620 w 1592580"/>
                <a:gd name="connsiteY71" fmla="*/ 1226820 h 1363980"/>
                <a:gd name="connsiteX72" fmla="*/ 701040 w 1592580"/>
                <a:gd name="connsiteY72" fmla="*/ 1043940 h 1363980"/>
                <a:gd name="connsiteX73" fmla="*/ 701040 w 1592580"/>
                <a:gd name="connsiteY73" fmla="*/ 967740 h 1363980"/>
                <a:gd name="connsiteX74" fmla="*/ 701040 w 1592580"/>
                <a:gd name="connsiteY74" fmla="*/ 967740 h 1363980"/>
                <a:gd name="connsiteX75" fmla="*/ 662940 w 1592580"/>
                <a:gd name="connsiteY75" fmla="*/ 914400 h 1363980"/>
                <a:gd name="connsiteX76" fmla="*/ 662940 w 1592580"/>
                <a:gd name="connsiteY76" fmla="*/ 914400 h 1363980"/>
                <a:gd name="connsiteX77" fmla="*/ 662940 w 1592580"/>
                <a:gd name="connsiteY77" fmla="*/ 914400 h 1363980"/>
                <a:gd name="connsiteX78" fmla="*/ 647700 w 1592580"/>
                <a:gd name="connsiteY78" fmla="*/ 838200 h 1363980"/>
                <a:gd name="connsiteX79" fmla="*/ 586740 w 1592580"/>
                <a:gd name="connsiteY79" fmla="*/ 800100 h 1363980"/>
                <a:gd name="connsiteX80" fmla="*/ 548640 w 1592580"/>
                <a:gd name="connsiteY80" fmla="*/ 800100 h 1363980"/>
                <a:gd name="connsiteX81" fmla="*/ 502920 w 1592580"/>
                <a:gd name="connsiteY81" fmla="*/ 762000 h 1363980"/>
                <a:gd name="connsiteX82" fmla="*/ 495300 w 1592580"/>
                <a:gd name="connsiteY82" fmla="*/ 731520 h 1363980"/>
                <a:gd name="connsiteX83" fmla="*/ 426720 w 1592580"/>
                <a:gd name="connsiteY83" fmla="*/ 708660 h 1363980"/>
                <a:gd name="connsiteX84" fmla="*/ 419100 w 1592580"/>
                <a:gd name="connsiteY84" fmla="*/ 655320 h 1363980"/>
                <a:gd name="connsiteX85" fmla="*/ 419100 w 1592580"/>
                <a:gd name="connsiteY85" fmla="*/ 655320 h 1363980"/>
                <a:gd name="connsiteX86" fmla="*/ 358140 w 1592580"/>
                <a:gd name="connsiteY86" fmla="*/ 617220 h 1363980"/>
                <a:gd name="connsiteX87" fmla="*/ 327660 w 1592580"/>
                <a:gd name="connsiteY87" fmla="*/ 609600 h 1363980"/>
                <a:gd name="connsiteX88" fmla="*/ 289560 w 1592580"/>
                <a:gd name="connsiteY88" fmla="*/ 609600 h 1363980"/>
                <a:gd name="connsiteX89" fmla="*/ 251460 w 1592580"/>
                <a:gd name="connsiteY89" fmla="*/ 609600 h 1363980"/>
                <a:gd name="connsiteX90" fmla="*/ 175260 w 1592580"/>
                <a:gd name="connsiteY90" fmla="*/ 563880 h 1363980"/>
                <a:gd name="connsiteX91" fmla="*/ 152400 w 1592580"/>
                <a:gd name="connsiteY91" fmla="*/ 548640 h 1363980"/>
                <a:gd name="connsiteX92" fmla="*/ 99060 w 1592580"/>
                <a:gd name="connsiteY92" fmla="*/ 510540 h 1363980"/>
                <a:gd name="connsiteX93" fmla="*/ 83820 w 1592580"/>
                <a:gd name="connsiteY93" fmla="*/ 472440 h 1363980"/>
                <a:gd name="connsiteX94" fmla="*/ 60960 w 1592580"/>
                <a:gd name="connsiteY94" fmla="*/ 441960 h 1363980"/>
                <a:gd name="connsiteX95" fmla="*/ 0 w 1592580"/>
                <a:gd name="connsiteY95" fmla="*/ 419100 h 136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1592580" h="1363980">
                  <a:moveTo>
                    <a:pt x="0" y="419100"/>
                  </a:moveTo>
                  <a:lnTo>
                    <a:pt x="106680" y="396240"/>
                  </a:lnTo>
                  <a:lnTo>
                    <a:pt x="121920" y="342900"/>
                  </a:lnTo>
                  <a:lnTo>
                    <a:pt x="312420" y="320040"/>
                  </a:lnTo>
                  <a:lnTo>
                    <a:pt x="381000" y="198120"/>
                  </a:lnTo>
                  <a:lnTo>
                    <a:pt x="381000" y="198120"/>
                  </a:lnTo>
                  <a:lnTo>
                    <a:pt x="419100" y="91440"/>
                  </a:lnTo>
                  <a:lnTo>
                    <a:pt x="434340" y="60960"/>
                  </a:lnTo>
                  <a:lnTo>
                    <a:pt x="495300" y="45720"/>
                  </a:lnTo>
                  <a:lnTo>
                    <a:pt x="495300" y="45720"/>
                  </a:lnTo>
                  <a:lnTo>
                    <a:pt x="586740" y="15240"/>
                  </a:lnTo>
                  <a:lnTo>
                    <a:pt x="586740" y="45720"/>
                  </a:lnTo>
                  <a:lnTo>
                    <a:pt x="548640" y="99060"/>
                  </a:lnTo>
                  <a:lnTo>
                    <a:pt x="525780" y="137160"/>
                  </a:lnTo>
                  <a:lnTo>
                    <a:pt x="525780" y="160020"/>
                  </a:lnTo>
                  <a:lnTo>
                    <a:pt x="525780" y="198120"/>
                  </a:lnTo>
                  <a:lnTo>
                    <a:pt x="563880" y="198120"/>
                  </a:lnTo>
                  <a:lnTo>
                    <a:pt x="632460" y="228600"/>
                  </a:lnTo>
                  <a:lnTo>
                    <a:pt x="685800" y="228600"/>
                  </a:lnTo>
                  <a:lnTo>
                    <a:pt x="731520" y="236220"/>
                  </a:lnTo>
                  <a:lnTo>
                    <a:pt x="777240" y="274320"/>
                  </a:lnTo>
                  <a:lnTo>
                    <a:pt x="891540" y="182880"/>
                  </a:lnTo>
                  <a:lnTo>
                    <a:pt x="800100" y="83820"/>
                  </a:lnTo>
                  <a:lnTo>
                    <a:pt x="800100" y="83820"/>
                  </a:lnTo>
                  <a:lnTo>
                    <a:pt x="822960" y="15240"/>
                  </a:lnTo>
                  <a:lnTo>
                    <a:pt x="906780" y="0"/>
                  </a:lnTo>
                  <a:lnTo>
                    <a:pt x="1036320" y="121920"/>
                  </a:lnTo>
                  <a:lnTo>
                    <a:pt x="1028700" y="190500"/>
                  </a:lnTo>
                  <a:lnTo>
                    <a:pt x="1021080" y="266700"/>
                  </a:lnTo>
                  <a:lnTo>
                    <a:pt x="1074420" y="342900"/>
                  </a:lnTo>
                  <a:lnTo>
                    <a:pt x="1066800" y="388620"/>
                  </a:lnTo>
                  <a:lnTo>
                    <a:pt x="998220" y="472440"/>
                  </a:lnTo>
                  <a:lnTo>
                    <a:pt x="975360" y="510540"/>
                  </a:lnTo>
                  <a:lnTo>
                    <a:pt x="1013460" y="556260"/>
                  </a:lnTo>
                  <a:lnTo>
                    <a:pt x="1059180" y="594360"/>
                  </a:lnTo>
                  <a:lnTo>
                    <a:pt x="1135380" y="594360"/>
                  </a:lnTo>
                  <a:lnTo>
                    <a:pt x="1196340" y="601980"/>
                  </a:lnTo>
                  <a:lnTo>
                    <a:pt x="1211580" y="632460"/>
                  </a:lnTo>
                  <a:lnTo>
                    <a:pt x="1219200" y="723900"/>
                  </a:lnTo>
                  <a:lnTo>
                    <a:pt x="1242060" y="769620"/>
                  </a:lnTo>
                  <a:lnTo>
                    <a:pt x="1310640" y="784860"/>
                  </a:lnTo>
                  <a:lnTo>
                    <a:pt x="1341120" y="845820"/>
                  </a:lnTo>
                  <a:lnTo>
                    <a:pt x="1341120" y="845820"/>
                  </a:lnTo>
                  <a:lnTo>
                    <a:pt x="1402080" y="800100"/>
                  </a:lnTo>
                  <a:lnTo>
                    <a:pt x="1485900" y="807720"/>
                  </a:lnTo>
                  <a:lnTo>
                    <a:pt x="1584960" y="830580"/>
                  </a:lnTo>
                  <a:lnTo>
                    <a:pt x="1592580" y="876300"/>
                  </a:lnTo>
                  <a:lnTo>
                    <a:pt x="1577340" y="914400"/>
                  </a:lnTo>
                  <a:lnTo>
                    <a:pt x="1577340" y="914400"/>
                  </a:lnTo>
                  <a:lnTo>
                    <a:pt x="1584960" y="998220"/>
                  </a:lnTo>
                  <a:lnTo>
                    <a:pt x="1493520" y="998220"/>
                  </a:lnTo>
                  <a:lnTo>
                    <a:pt x="1455420" y="1005840"/>
                  </a:lnTo>
                  <a:lnTo>
                    <a:pt x="1447800" y="1043940"/>
                  </a:lnTo>
                  <a:lnTo>
                    <a:pt x="1424940" y="1097280"/>
                  </a:lnTo>
                  <a:lnTo>
                    <a:pt x="1394460" y="1112520"/>
                  </a:lnTo>
                  <a:lnTo>
                    <a:pt x="1356360" y="1120140"/>
                  </a:lnTo>
                  <a:lnTo>
                    <a:pt x="1333500" y="1150620"/>
                  </a:lnTo>
                  <a:lnTo>
                    <a:pt x="1242060" y="1135380"/>
                  </a:lnTo>
                  <a:lnTo>
                    <a:pt x="1242060" y="1135380"/>
                  </a:lnTo>
                  <a:lnTo>
                    <a:pt x="1135380" y="1127760"/>
                  </a:lnTo>
                  <a:lnTo>
                    <a:pt x="1112520" y="1120140"/>
                  </a:lnTo>
                  <a:lnTo>
                    <a:pt x="1043940" y="1165860"/>
                  </a:lnTo>
                  <a:lnTo>
                    <a:pt x="1097280" y="1181100"/>
                  </a:lnTo>
                  <a:lnTo>
                    <a:pt x="1104900" y="1333500"/>
                  </a:lnTo>
                  <a:lnTo>
                    <a:pt x="1028700" y="1363980"/>
                  </a:lnTo>
                  <a:lnTo>
                    <a:pt x="944880" y="1363980"/>
                  </a:lnTo>
                  <a:lnTo>
                    <a:pt x="944880" y="1363980"/>
                  </a:lnTo>
                  <a:lnTo>
                    <a:pt x="906780" y="1325880"/>
                  </a:lnTo>
                  <a:lnTo>
                    <a:pt x="815340" y="1325880"/>
                  </a:lnTo>
                  <a:lnTo>
                    <a:pt x="815340" y="1325880"/>
                  </a:lnTo>
                  <a:lnTo>
                    <a:pt x="769620" y="1272540"/>
                  </a:lnTo>
                  <a:lnTo>
                    <a:pt x="769620" y="1226820"/>
                  </a:lnTo>
                  <a:lnTo>
                    <a:pt x="701040" y="1043940"/>
                  </a:lnTo>
                  <a:lnTo>
                    <a:pt x="701040" y="967740"/>
                  </a:lnTo>
                  <a:lnTo>
                    <a:pt x="701040" y="967740"/>
                  </a:lnTo>
                  <a:lnTo>
                    <a:pt x="662940" y="914400"/>
                  </a:lnTo>
                  <a:lnTo>
                    <a:pt x="662940" y="914400"/>
                  </a:lnTo>
                  <a:lnTo>
                    <a:pt x="662940" y="914400"/>
                  </a:lnTo>
                  <a:lnTo>
                    <a:pt x="647700" y="838200"/>
                  </a:lnTo>
                  <a:lnTo>
                    <a:pt x="586740" y="800100"/>
                  </a:lnTo>
                  <a:lnTo>
                    <a:pt x="548640" y="800100"/>
                  </a:lnTo>
                  <a:lnTo>
                    <a:pt x="502920" y="762000"/>
                  </a:lnTo>
                  <a:lnTo>
                    <a:pt x="495300" y="731520"/>
                  </a:lnTo>
                  <a:lnTo>
                    <a:pt x="426720" y="708660"/>
                  </a:lnTo>
                  <a:lnTo>
                    <a:pt x="419100" y="655320"/>
                  </a:lnTo>
                  <a:lnTo>
                    <a:pt x="419100" y="655320"/>
                  </a:lnTo>
                  <a:lnTo>
                    <a:pt x="358140" y="617220"/>
                  </a:lnTo>
                  <a:lnTo>
                    <a:pt x="327660" y="609600"/>
                  </a:lnTo>
                  <a:lnTo>
                    <a:pt x="289560" y="609600"/>
                  </a:lnTo>
                  <a:lnTo>
                    <a:pt x="251460" y="609600"/>
                  </a:lnTo>
                  <a:lnTo>
                    <a:pt x="175260" y="563880"/>
                  </a:lnTo>
                  <a:lnTo>
                    <a:pt x="152400" y="548640"/>
                  </a:lnTo>
                  <a:lnTo>
                    <a:pt x="99060" y="510540"/>
                  </a:lnTo>
                  <a:lnTo>
                    <a:pt x="83820" y="472440"/>
                  </a:lnTo>
                  <a:lnTo>
                    <a:pt x="60960" y="441960"/>
                  </a:lnTo>
                  <a:lnTo>
                    <a:pt x="0" y="41910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9" name="Полилиния 258"/>
            <p:cNvSpPr/>
            <p:nvPr/>
          </p:nvSpPr>
          <p:spPr>
            <a:xfrm>
              <a:off x="5203164" y="2472431"/>
              <a:ext cx="556172" cy="297245"/>
            </a:xfrm>
            <a:custGeom>
              <a:avLst/>
              <a:gdLst>
                <a:gd name="connsiteX0" fmla="*/ 15240 w 746760"/>
                <a:gd name="connsiteY0" fmla="*/ 152400 h 426720"/>
                <a:gd name="connsiteX1" fmla="*/ 99060 w 746760"/>
                <a:gd name="connsiteY1" fmla="*/ 167640 h 426720"/>
                <a:gd name="connsiteX2" fmla="*/ 137160 w 746760"/>
                <a:gd name="connsiteY2" fmla="*/ 213360 h 426720"/>
                <a:gd name="connsiteX3" fmla="*/ 167640 w 746760"/>
                <a:gd name="connsiteY3" fmla="*/ 243840 h 426720"/>
                <a:gd name="connsiteX4" fmla="*/ 228600 w 746760"/>
                <a:gd name="connsiteY4" fmla="*/ 198120 h 426720"/>
                <a:gd name="connsiteX5" fmla="*/ 320040 w 746760"/>
                <a:gd name="connsiteY5" fmla="*/ 45720 h 426720"/>
                <a:gd name="connsiteX6" fmla="*/ 358140 w 746760"/>
                <a:gd name="connsiteY6" fmla="*/ 38100 h 426720"/>
                <a:gd name="connsiteX7" fmla="*/ 533400 w 746760"/>
                <a:gd name="connsiteY7" fmla="*/ 38100 h 426720"/>
                <a:gd name="connsiteX8" fmla="*/ 617220 w 746760"/>
                <a:gd name="connsiteY8" fmla="*/ 0 h 426720"/>
                <a:gd name="connsiteX9" fmla="*/ 624840 w 746760"/>
                <a:gd name="connsiteY9" fmla="*/ 38100 h 426720"/>
                <a:gd name="connsiteX10" fmla="*/ 662940 w 746760"/>
                <a:gd name="connsiteY10" fmla="*/ 45720 h 426720"/>
                <a:gd name="connsiteX11" fmla="*/ 723900 w 746760"/>
                <a:gd name="connsiteY11" fmla="*/ 30480 h 426720"/>
                <a:gd name="connsiteX12" fmla="*/ 746760 w 746760"/>
                <a:gd name="connsiteY12" fmla="*/ 38100 h 426720"/>
                <a:gd name="connsiteX13" fmla="*/ 723900 w 746760"/>
                <a:gd name="connsiteY13" fmla="*/ 175260 h 426720"/>
                <a:gd name="connsiteX14" fmla="*/ 640080 w 746760"/>
                <a:gd name="connsiteY14" fmla="*/ 205740 h 426720"/>
                <a:gd name="connsiteX15" fmla="*/ 556260 w 746760"/>
                <a:gd name="connsiteY15" fmla="*/ 205740 h 426720"/>
                <a:gd name="connsiteX16" fmla="*/ 518160 w 746760"/>
                <a:gd name="connsiteY16" fmla="*/ 220980 h 426720"/>
                <a:gd name="connsiteX17" fmla="*/ 472440 w 746760"/>
                <a:gd name="connsiteY17" fmla="*/ 243840 h 426720"/>
                <a:gd name="connsiteX18" fmla="*/ 350520 w 746760"/>
                <a:gd name="connsiteY18" fmla="*/ 358140 h 426720"/>
                <a:gd name="connsiteX19" fmla="*/ 304800 w 746760"/>
                <a:gd name="connsiteY19" fmla="*/ 426720 h 426720"/>
                <a:gd name="connsiteX20" fmla="*/ 281940 w 746760"/>
                <a:gd name="connsiteY20" fmla="*/ 426720 h 426720"/>
                <a:gd name="connsiteX21" fmla="*/ 167640 w 746760"/>
                <a:gd name="connsiteY21" fmla="*/ 342900 h 426720"/>
                <a:gd name="connsiteX22" fmla="*/ 137160 w 746760"/>
                <a:gd name="connsiteY22" fmla="*/ 281940 h 426720"/>
                <a:gd name="connsiteX23" fmla="*/ 99060 w 746760"/>
                <a:gd name="connsiteY23" fmla="*/ 243840 h 426720"/>
                <a:gd name="connsiteX24" fmla="*/ 0 w 746760"/>
                <a:gd name="connsiteY24" fmla="*/ 236220 h 426720"/>
                <a:gd name="connsiteX25" fmla="*/ 15240 w 746760"/>
                <a:gd name="connsiteY25" fmla="*/ 152400 h 426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6760" h="426720">
                  <a:moveTo>
                    <a:pt x="15240" y="152400"/>
                  </a:moveTo>
                  <a:lnTo>
                    <a:pt x="99060" y="167640"/>
                  </a:lnTo>
                  <a:lnTo>
                    <a:pt x="137160" y="213360"/>
                  </a:lnTo>
                  <a:lnTo>
                    <a:pt x="167640" y="243840"/>
                  </a:lnTo>
                  <a:lnTo>
                    <a:pt x="228600" y="198120"/>
                  </a:lnTo>
                  <a:lnTo>
                    <a:pt x="320040" y="45720"/>
                  </a:lnTo>
                  <a:lnTo>
                    <a:pt x="358140" y="38100"/>
                  </a:lnTo>
                  <a:lnTo>
                    <a:pt x="533400" y="38100"/>
                  </a:lnTo>
                  <a:lnTo>
                    <a:pt x="617220" y="0"/>
                  </a:lnTo>
                  <a:lnTo>
                    <a:pt x="624840" y="38100"/>
                  </a:lnTo>
                  <a:lnTo>
                    <a:pt x="662940" y="45720"/>
                  </a:lnTo>
                  <a:lnTo>
                    <a:pt x="723900" y="30480"/>
                  </a:lnTo>
                  <a:lnTo>
                    <a:pt x="746760" y="38100"/>
                  </a:lnTo>
                  <a:lnTo>
                    <a:pt x="723900" y="175260"/>
                  </a:lnTo>
                  <a:lnTo>
                    <a:pt x="640080" y="205740"/>
                  </a:lnTo>
                  <a:lnTo>
                    <a:pt x="556260" y="205740"/>
                  </a:lnTo>
                  <a:lnTo>
                    <a:pt x="518160" y="220980"/>
                  </a:lnTo>
                  <a:lnTo>
                    <a:pt x="472440" y="243840"/>
                  </a:lnTo>
                  <a:lnTo>
                    <a:pt x="350520" y="358140"/>
                  </a:lnTo>
                  <a:lnTo>
                    <a:pt x="304800" y="426720"/>
                  </a:lnTo>
                  <a:lnTo>
                    <a:pt x="281940" y="426720"/>
                  </a:lnTo>
                  <a:lnTo>
                    <a:pt x="167640" y="342900"/>
                  </a:lnTo>
                  <a:lnTo>
                    <a:pt x="137160" y="281940"/>
                  </a:lnTo>
                  <a:lnTo>
                    <a:pt x="99060" y="243840"/>
                  </a:lnTo>
                  <a:lnTo>
                    <a:pt x="0" y="236220"/>
                  </a:lnTo>
                  <a:lnTo>
                    <a:pt x="15240" y="15240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0" name="Полилиния 259"/>
            <p:cNvSpPr/>
            <p:nvPr/>
          </p:nvSpPr>
          <p:spPr>
            <a:xfrm>
              <a:off x="4414311" y="2626373"/>
              <a:ext cx="1231524" cy="1178365"/>
            </a:xfrm>
            <a:custGeom>
              <a:avLst/>
              <a:gdLst>
                <a:gd name="connsiteX0" fmla="*/ 0 w 1653540"/>
                <a:gd name="connsiteY0" fmla="*/ 716280 h 1691640"/>
                <a:gd name="connsiteX1" fmla="*/ 99060 w 1653540"/>
                <a:gd name="connsiteY1" fmla="*/ 655320 h 1691640"/>
                <a:gd name="connsiteX2" fmla="*/ 152400 w 1653540"/>
                <a:gd name="connsiteY2" fmla="*/ 586740 h 1691640"/>
                <a:gd name="connsiteX3" fmla="*/ 152400 w 1653540"/>
                <a:gd name="connsiteY3" fmla="*/ 586740 h 1691640"/>
                <a:gd name="connsiteX4" fmla="*/ 289560 w 1653540"/>
                <a:gd name="connsiteY4" fmla="*/ 502920 h 1691640"/>
                <a:gd name="connsiteX5" fmla="*/ 289560 w 1653540"/>
                <a:gd name="connsiteY5" fmla="*/ 502920 h 1691640"/>
                <a:gd name="connsiteX6" fmla="*/ 335280 w 1653540"/>
                <a:gd name="connsiteY6" fmla="*/ 457200 h 1691640"/>
                <a:gd name="connsiteX7" fmla="*/ 320040 w 1653540"/>
                <a:gd name="connsiteY7" fmla="*/ 365760 h 1691640"/>
                <a:gd name="connsiteX8" fmla="*/ 320040 w 1653540"/>
                <a:gd name="connsiteY8" fmla="*/ 365760 h 1691640"/>
                <a:gd name="connsiteX9" fmla="*/ 411480 w 1653540"/>
                <a:gd name="connsiteY9" fmla="*/ 342900 h 1691640"/>
                <a:gd name="connsiteX10" fmla="*/ 434340 w 1653540"/>
                <a:gd name="connsiteY10" fmla="*/ 381000 h 1691640"/>
                <a:gd name="connsiteX11" fmla="*/ 571500 w 1653540"/>
                <a:gd name="connsiteY11" fmla="*/ 350520 h 1691640"/>
                <a:gd name="connsiteX12" fmla="*/ 571500 w 1653540"/>
                <a:gd name="connsiteY12" fmla="*/ 350520 h 1691640"/>
                <a:gd name="connsiteX13" fmla="*/ 594360 w 1653540"/>
                <a:gd name="connsiteY13" fmla="*/ 198120 h 1691640"/>
                <a:gd name="connsiteX14" fmla="*/ 556260 w 1653540"/>
                <a:gd name="connsiteY14" fmla="*/ 167640 h 1691640"/>
                <a:gd name="connsiteX15" fmla="*/ 609600 w 1653540"/>
                <a:gd name="connsiteY15" fmla="*/ 137160 h 1691640"/>
                <a:gd name="connsiteX16" fmla="*/ 723900 w 1653540"/>
                <a:gd name="connsiteY16" fmla="*/ 160020 h 1691640"/>
                <a:gd name="connsiteX17" fmla="*/ 807720 w 1653540"/>
                <a:gd name="connsiteY17" fmla="*/ 160020 h 1691640"/>
                <a:gd name="connsiteX18" fmla="*/ 853440 w 1653540"/>
                <a:gd name="connsiteY18" fmla="*/ 152400 h 1691640"/>
                <a:gd name="connsiteX19" fmla="*/ 853440 w 1653540"/>
                <a:gd name="connsiteY19" fmla="*/ 129540 h 1691640"/>
                <a:gd name="connsiteX20" fmla="*/ 899160 w 1653540"/>
                <a:gd name="connsiteY20" fmla="*/ 121920 h 1691640"/>
                <a:gd name="connsiteX21" fmla="*/ 944880 w 1653540"/>
                <a:gd name="connsiteY21" fmla="*/ 45720 h 1691640"/>
                <a:gd name="connsiteX22" fmla="*/ 944880 w 1653540"/>
                <a:gd name="connsiteY22" fmla="*/ 0 h 1691640"/>
                <a:gd name="connsiteX23" fmla="*/ 1051560 w 1653540"/>
                <a:gd name="connsiteY23" fmla="*/ 15240 h 1691640"/>
                <a:gd name="connsiteX24" fmla="*/ 1112520 w 1653540"/>
                <a:gd name="connsiteY24" fmla="*/ 22860 h 1691640"/>
                <a:gd name="connsiteX25" fmla="*/ 1165860 w 1653540"/>
                <a:gd name="connsiteY25" fmla="*/ 30480 h 1691640"/>
                <a:gd name="connsiteX26" fmla="*/ 1234440 w 1653540"/>
                <a:gd name="connsiteY26" fmla="*/ 129540 h 1691640"/>
                <a:gd name="connsiteX27" fmla="*/ 1363980 w 1653540"/>
                <a:gd name="connsiteY27" fmla="*/ 205740 h 1691640"/>
                <a:gd name="connsiteX28" fmla="*/ 1379220 w 1653540"/>
                <a:gd name="connsiteY28" fmla="*/ 213360 h 1691640"/>
                <a:gd name="connsiteX29" fmla="*/ 1447800 w 1653540"/>
                <a:gd name="connsiteY29" fmla="*/ 365760 h 1691640"/>
                <a:gd name="connsiteX30" fmla="*/ 1463040 w 1653540"/>
                <a:gd name="connsiteY30" fmla="*/ 441960 h 1691640"/>
                <a:gd name="connsiteX31" fmla="*/ 1432560 w 1653540"/>
                <a:gd name="connsiteY31" fmla="*/ 502920 h 1691640"/>
                <a:gd name="connsiteX32" fmla="*/ 1432560 w 1653540"/>
                <a:gd name="connsiteY32" fmla="*/ 548640 h 1691640"/>
                <a:gd name="connsiteX33" fmla="*/ 1447800 w 1653540"/>
                <a:gd name="connsiteY33" fmla="*/ 662940 h 1691640"/>
                <a:gd name="connsiteX34" fmla="*/ 1424940 w 1653540"/>
                <a:gd name="connsiteY34" fmla="*/ 739140 h 1691640"/>
                <a:gd name="connsiteX35" fmla="*/ 1417320 w 1653540"/>
                <a:gd name="connsiteY35" fmla="*/ 792480 h 1691640"/>
                <a:gd name="connsiteX36" fmla="*/ 1447800 w 1653540"/>
                <a:gd name="connsiteY36" fmla="*/ 838200 h 1691640"/>
                <a:gd name="connsiteX37" fmla="*/ 1371600 w 1653540"/>
                <a:gd name="connsiteY37" fmla="*/ 937260 h 1691640"/>
                <a:gd name="connsiteX38" fmla="*/ 1386840 w 1653540"/>
                <a:gd name="connsiteY38" fmla="*/ 1066800 h 1691640"/>
                <a:gd name="connsiteX39" fmla="*/ 1455420 w 1653540"/>
                <a:gd name="connsiteY39" fmla="*/ 1104900 h 1691640"/>
                <a:gd name="connsiteX40" fmla="*/ 1447800 w 1653540"/>
                <a:gd name="connsiteY40" fmla="*/ 1158240 h 1691640"/>
                <a:gd name="connsiteX41" fmla="*/ 1470660 w 1653540"/>
                <a:gd name="connsiteY41" fmla="*/ 1219200 h 1691640"/>
                <a:gd name="connsiteX42" fmla="*/ 1501140 w 1653540"/>
                <a:gd name="connsiteY42" fmla="*/ 1257300 h 1691640"/>
                <a:gd name="connsiteX43" fmla="*/ 1562100 w 1653540"/>
                <a:gd name="connsiteY43" fmla="*/ 1287780 h 1691640"/>
                <a:gd name="connsiteX44" fmla="*/ 1653540 w 1653540"/>
                <a:gd name="connsiteY44" fmla="*/ 1318260 h 1691640"/>
                <a:gd name="connsiteX45" fmla="*/ 1653540 w 1653540"/>
                <a:gd name="connsiteY45" fmla="*/ 1318260 h 1691640"/>
                <a:gd name="connsiteX46" fmla="*/ 1592580 w 1653540"/>
                <a:gd name="connsiteY46" fmla="*/ 1402080 h 1691640"/>
                <a:gd name="connsiteX47" fmla="*/ 1615440 w 1653540"/>
                <a:gd name="connsiteY47" fmla="*/ 1485900 h 1691640"/>
                <a:gd name="connsiteX48" fmla="*/ 1546860 w 1653540"/>
                <a:gd name="connsiteY48" fmla="*/ 1501140 h 1691640"/>
                <a:gd name="connsiteX49" fmla="*/ 1478280 w 1653540"/>
                <a:gd name="connsiteY49" fmla="*/ 1539240 h 1691640"/>
                <a:gd name="connsiteX50" fmla="*/ 1409700 w 1653540"/>
                <a:gd name="connsiteY50" fmla="*/ 1562100 h 1691640"/>
                <a:gd name="connsiteX51" fmla="*/ 1356360 w 1653540"/>
                <a:gd name="connsiteY51" fmla="*/ 1623060 h 1691640"/>
                <a:gd name="connsiteX52" fmla="*/ 1211580 w 1653540"/>
                <a:gd name="connsiteY52" fmla="*/ 1638300 h 1691640"/>
                <a:gd name="connsiteX53" fmla="*/ 1211580 w 1653540"/>
                <a:gd name="connsiteY53" fmla="*/ 1638300 h 1691640"/>
                <a:gd name="connsiteX54" fmla="*/ 1135380 w 1653540"/>
                <a:gd name="connsiteY54" fmla="*/ 1623060 h 1691640"/>
                <a:gd name="connsiteX55" fmla="*/ 1066800 w 1653540"/>
                <a:gd name="connsiteY55" fmla="*/ 1691640 h 1691640"/>
                <a:gd name="connsiteX56" fmla="*/ 1036320 w 1653540"/>
                <a:gd name="connsiteY56" fmla="*/ 1691640 h 1691640"/>
                <a:gd name="connsiteX57" fmla="*/ 967740 w 1653540"/>
                <a:gd name="connsiteY57" fmla="*/ 1661160 h 1691640"/>
                <a:gd name="connsiteX58" fmla="*/ 853440 w 1653540"/>
                <a:gd name="connsiteY58" fmla="*/ 1653540 h 1691640"/>
                <a:gd name="connsiteX59" fmla="*/ 800100 w 1653540"/>
                <a:gd name="connsiteY59" fmla="*/ 1638300 h 1691640"/>
                <a:gd name="connsiteX60" fmla="*/ 678180 w 1653540"/>
                <a:gd name="connsiteY60" fmla="*/ 1638300 h 1691640"/>
                <a:gd name="connsiteX61" fmla="*/ 624840 w 1653540"/>
                <a:gd name="connsiteY61" fmla="*/ 1600200 h 1691640"/>
                <a:gd name="connsiteX62" fmla="*/ 518160 w 1653540"/>
                <a:gd name="connsiteY62" fmla="*/ 1577340 h 1691640"/>
                <a:gd name="connsiteX63" fmla="*/ 403860 w 1653540"/>
                <a:gd name="connsiteY63" fmla="*/ 1554480 h 1691640"/>
                <a:gd name="connsiteX64" fmla="*/ 381000 w 1653540"/>
                <a:gd name="connsiteY64" fmla="*/ 1554480 h 1691640"/>
                <a:gd name="connsiteX65" fmla="*/ 381000 w 1653540"/>
                <a:gd name="connsiteY65" fmla="*/ 1455420 h 1691640"/>
                <a:gd name="connsiteX66" fmla="*/ 342900 w 1653540"/>
                <a:gd name="connsiteY66" fmla="*/ 1379220 h 1691640"/>
                <a:gd name="connsiteX67" fmla="*/ 365760 w 1653540"/>
                <a:gd name="connsiteY67" fmla="*/ 1287780 h 1691640"/>
                <a:gd name="connsiteX68" fmla="*/ 304800 w 1653540"/>
                <a:gd name="connsiteY68" fmla="*/ 1249680 h 1691640"/>
                <a:gd name="connsiteX69" fmla="*/ 320040 w 1653540"/>
                <a:gd name="connsiteY69" fmla="*/ 1173480 h 1691640"/>
                <a:gd name="connsiteX70" fmla="*/ 274320 w 1653540"/>
                <a:gd name="connsiteY70" fmla="*/ 1173480 h 1691640"/>
                <a:gd name="connsiteX71" fmla="*/ 274320 w 1653540"/>
                <a:gd name="connsiteY71" fmla="*/ 1173480 h 1691640"/>
                <a:gd name="connsiteX72" fmla="*/ 228600 w 1653540"/>
                <a:gd name="connsiteY72" fmla="*/ 1120140 h 1691640"/>
                <a:gd name="connsiteX73" fmla="*/ 259080 w 1653540"/>
                <a:gd name="connsiteY73" fmla="*/ 1104900 h 1691640"/>
                <a:gd name="connsiteX74" fmla="*/ 327660 w 1653540"/>
                <a:gd name="connsiteY74" fmla="*/ 1082040 h 1691640"/>
                <a:gd name="connsiteX75" fmla="*/ 327660 w 1653540"/>
                <a:gd name="connsiteY75" fmla="*/ 982980 h 1691640"/>
                <a:gd name="connsiteX76" fmla="*/ 274320 w 1653540"/>
                <a:gd name="connsiteY76" fmla="*/ 982980 h 1691640"/>
                <a:gd name="connsiteX77" fmla="*/ 297180 w 1653540"/>
                <a:gd name="connsiteY77" fmla="*/ 914400 h 1691640"/>
                <a:gd name="connsiteX78" fmla="*/ 228600 w 1653540"/>
                <a:gd name="connsiteY78" fmla="*/ 853440 h 1691640"/>
                <a:gd name="connsiteX79" fmla="*/ 137160 w 1653540"/>
                <a:gd name="connsiteY79" fmla="*/ 807720 h 1691640"/>
                <a:gd name="connsiteX80" fmla="*/ 0 w 1653540"/>
                <a:gd name="connsiteY80" fmla="*/ 716280 h 1691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653540" h="1691640">
                  <a:moveTo>
                    <a:pt x="0" y="716280"/>
                  </a:moveTo>
                  <a:lnTo>
                    <a:pt x="99060" y="655320"/>
                  </a:lnTo>
                  <a:lnTo>
                    <a:pt x="152400" y="586740"/>
                  </a:lnTo>
                  <a:lnTo>
                    <a:pt x="152400" y="586740"/>
                  </a:lnTo>
                  <a:lnTo>
                    <a:pt x="289560" y="502920"/>
                  </a:lnTo>
                  <a:lnTo>
                    <a:pt x="289560" y="502920"/>
                  </a:lnTo>
                  <a:lnTo>
                    <a:pt x="335280" y="457200"/>
                  </a:lnTo>
                  <a:lnTo>
                    <a:pt x="320040" y="365760"/>
                  </a:lnTo>
                  <a:lnTo>
                    <a:pt x="320040" y="365760"/>
                  </a:lnTo>
                  <a:lnTo>
                    <a:pt x="411480" y="342900"/>
                  </a:lnTo>
                  <a:lnTo>
                    <a:pt x="434340" y="381000"/>
                  </a:lnTo>
                  <a:lnTo>
                    <a:pt x="571500" y="350520"/>
                  </a:lnTo>
                  <a:lnTo>
                    <a:pt x="571500" y="350520"/>
                  </a:lnTo>
                  <a:lnTo>
                    <a:pt x="594360" y="198120"/>
                  </a:lnTo>
                  <a:lnTo>
                    <a:pt x="556260" y="167640"/>
                  </a:lnTo>
                  <a:lnTo>
                    <a:pt x="609600" y="137160"/>
                  </a:lnTo>
                  <a:lnTo>
                    <a:pt x="723900" y="160020"/>
                  </a:lnTo>
                  <a:lnTo>
                    <a:pt x="807720" y="160020"/>
                  </a:lnTo>
                  <a:lnTo>
                    <a:pt x="853440" y="152400"/>
                  </a:lnTo>
                  <a:lnTo>
                    <a:pt x="853440" y="129540"/>
                  </a:lnTo>
                  <a:lnTo>
                    <a:pt x="899160" y="121920"/>
                  </a:lnTo>
                  <a:lnTo>
                    <a:pt x="944880" y="45720"/>
                  </a:lnTo>
                  <a:lnTo>
                    <a:pt x="944880" y="0"/>
                  </a:lnTo>
                  <a:lnTo>
                    <a:pt x="1051560" y="15240"/>
                  </a:lnTo>
                  <a:lnTo>
                    <a:pt x="1112520" y="22860"/>
                  </a:lnTo>
                  <a:lnTo>
                    <a:pt x="1165860" y="30480"/>
                  </a:lnTo>
                  <a:lnTo>
                    <a:pt x="1234440" y="129540"/>
                  </a:lnTo>
                  <a:lnTo>
                    <a:pt x="1363980" y="205740"/>
                  </a:lnTo>
                  <a:lnTo>
                    <a:pt x="1379220" y="213360"/>
                  </a:lnTo>
                  <a:lnTo>
                    <a:pt x="1447800" y="365760"/>
                  </a:lnTo>
                  <a:lnTo>
                    <a:pt x="1463040" y="441960"/>
                  </a:lnTo>
                  <a:lnTo>
                    <a:pt x="1432560" y="502920"/>
                  </a:lnTo>
                  <a:lnTo>
                    <a:pt x="1432560" y="548640"/>
                  </a:lnTo>
                  <a:lnTo>
                    <a:pt x="1447800" y="662940"/>
                  </a:lnTo>
                  <a:lnTo>
                    <a:pt x="1424940" y="739140"/>
                  </a:lnTo>
                  <a:lnTo>
                    <a:pt x="1417320" y="792480"/>
                  </a:lnTo>
                  <a:lnTo>
                    <a:pt x="1447800" y="838200"/>
                  </a:lnTo>
                  <a:lnTo>
                    <a:pt x="1371600" y="937260"/>
                  </a:lnTo>
                  <a:lnTo>
                    <a:pt x="1386840" y="1066800"/>
                  </a:lnTo>
                  <a:lnTo>
                    <a:pt x="1455420" y="1104900"/>
                  </a:lnTo>
                  <a:lnTo>
                    <a:pt x="1447800" y="1158240"/>
                  </a:lnTo>
                  <a:lnTo>
                    <a:pt x="1470660" y="1219200"/>
                  </a:lnTo>
                  <a:lnTo>
                    <a:pt x="1501140" y="1257300"/>
                  </a:lnTo>
                  <a:lnTo>
                    <a:pt x="1562100" y="1287780"/>
                  </a:lnTo>
                  <a:lnTo>
                    <a:pt x="1653540" y="1318260"/>
                  </a:lnTo>
                  <a:lnTo>
                    <a:pt x="1653540" y="1318260"/>
                  </a:lnTo>
                  <a:lnTo>
                    <a:pt x="1592580" y="1402080"/>
                  </a:lnTo>
                  <a:lnTo>
                    <a:pt x="1615440" y="1485900"/>
                  </a:lnTo>
                  <a:lnTo>
                    <a:pt x="1546860" y="1501140"/>
                  </a:lnTo>
                  <a:lnTo>
                    <a:pt x="1478280" y="1539240"/>
                  </a:lnTo>
                  <a:lnTo>
                    <a:pt x="1409700" y="1562100"/>
                  </a:lnTo>
                  <a:lnTo>
                    <a:pt x="1356360" y="1623060"/>
                  </a:lnTo>
                  <a:lnTo>
                    <a:pt x="1211580" y="1638300"/>
                  </a:lnTo>
                  <a:lnTo>
                    <a:pt x="1211580" y="1638300"/>
                  </a:lnTo>
                  <a:lnTo>
                    <a:pt x="1135380" y="1623060"/>
                  </a:lnTo>
                  <a:lnTo>
                    <a:pt x="1066800" y="1691640"/>
                  </a:lnTo>
                  <a:lnTo>
                    <a:pt x="1036320" y="1691640"/>
                  </a:lnTo>
                  <a:lnTo>
                    <a:pt x="967740" y="1661160"/>
                  </a:lnTo>
                  <a:lnTo>
                    <a:pt x="853440" y="1653540"/>
                  </a:lnTo>
                  <a:lnTo>
                    <a:pt x="800100" y="1638300"/>
                  </a:lnTo>
                  <a:lnTo>
                    <a:pt x="678180" y="1638300"/>
                  </a:lnTo>
                  <a:lnTo>
                    <a:pt x="624840" y="1600200"/>
                  </a:lnTo>
                  <a:lnTo>
                    <a:pt x="518160" y="1577340"/>
                  </a:lnTo>
                  <a:lnTo>
                    <a:pt x="403860" y="1554480"/>
                  </a:lnTo>
                  <a:lnTo>
                    <a:pt x="381000" y="1554480"/>
                  </a:lnTo>
                  <a:lnTo>
                    <a:pt x="381000" y="1455420"/>
                  </a:lnTo>
                  <a:lnTo>
                    <a:pt x="342900" y="1379220"/>
                  </a:lnTo>
                  <a:lnTo>
                    <a:pt x="365760" y="1287780"/>
                  </a:lnTo>
                  <a:lnTo>
                    <a:pt x="304800" y="1249680"/>
                  </a:lnTo>
                  <a:lnTo>
                    <a:pt x="320040" y="1173480"/>
                  </a:lnTo>
                  <a:lnTo>
                    <a:pt x="274320" y="1173480"/>
                  </a:lnTo>
                  <a:lnTo>
                    <a:pt x="274320" y="1173480"/>
                  </a:lnTo>
                  <a:lnTo>
                    <a:pt x="228600" y="1120140"/>
                  </a:lnTo>
                  <a:lnTo>
                    <a:pt x="259080" y="1104900"/>
                  </a:lnTo>
                  <a:lnTo>
                    <a:pt x="327660" y="1082040"/>
                  </a:lnTo>
                  <a:lnTo>
                    <a:pt x="327660" y="982980"/>
                  </a:lnTo>
                  <a:lnTo>
                    <a:pt x="274320" y="982980"/>
                  </a:lnTo>
                  <a:lnTo>
                    <a:pt x="297180" y="914400"/>
                  </a:lnTo>
                  <a:lnTo>
                    <a:pt x="228600" y="853440"/>
                  </a:lnTo>
                  <a:lnTo>
                    <a:pt x="137160" y="807720"/>
                  </a:lnTo>
                  <a:lnTo>
                    <a:pt x="0" y="716280"/>
                  </a:lnTo>
                  <a:close/>
                </a:path>
              </a:pathLst>
            </a:custGeom>
            <a:solidFill>
              <a:srgbClr val="FF00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1" name="Полилиния 260"/>
            <p:cNvSpPr/>
            <p:nvPr/>
          </p:nvSpPr>
          <p:spPr>
            <a:xfrm>
              <a:off x="3546003" y="1426767"/>
              <a:ext cx="800206" cy="833348"/>
            </a:xfrm>
            <a:custGeom>
              <a:avLst/>
              <a:gdLst>
                <a:gd name="connsiteX0" fmla="*/ 784860 w 1074420"/>
                <a:gd name="connsiteY0" fmla="*/ 1074420 h 1196340"/>
                <a:gd name="connsiteX1" fmla="*/ 952500 w 1074420"/>
                <a:gd name="connsiteY1" fmla="*/ 1051560 h 1196340"/>
                <a:gd name="connsiteX2" fmla="*/ 1013460 w 1074420"/>
                <a:gd name="connsiteY2" fmla="*/ 937260 h 1196340"/>
                <a:gd name="connsiteX3" fmla="*/ 1074420 w 1074420"/>
                <a:gd name="connsiteY3" fmla="*/ 822960 h 1196340"/>
                <a:gd name="connsiteX4" fmla="*/ 1074420 w 1074420"/>
                <a:gd name="connsiteY4" fmla="*/ 822960 h 1196340"/>
                <a:gd name="connsiteX5" fmla="*/ 1074420 w 1074420"/>
                <a:gd name="connsiteY5" fmla="*/ 662940 h 1196340"/>
                <a:gd name="connsiteX6" fmla="*/ 1028700 w 1074420"/>
                <a:gd name="connsiteY6" fmla="*/ 563880 h 1196340"/>
                <a:gd name="connsiteX7" fmla="*/ 1013460 w 1074420"/>
                <a:gd name="connsiteY7" fmla="*/ 495300 h 1196340"/>
                <a:gd name="connsiteX8" fmla="*/ 1051560 w 1074420"/>
                <a:gd name="connsiteY8" fmla="*/ 441960 h 1196340"/>
                <a:gd name="connsiteX9" fmla="*/ 929640 w 1074420"/>
                <a:gd name="connsiteY9" fmla="*/ 365760 h 1196340"/>
                <a:gd name="connsiteX10" fmla="*/ 937260 w 1074420"/>
                <a:gd name="connsiteY10" fmla="*/ 297180 h 1196340"/>
                <a:gd name="connsiteX11" fmla="*/ 975360 w 1074420"/>
                <a:gd name="connsiteY11" fmla="*/ 205740 h 1196340"/>
                <a:gd name="connsiteX12" fmla="*/ 975360 w 1074420"/>
                <a:gd name="connsiteY12" fmla="*/ 167640 h 1196340"/>
                <a:gd name="connsiteX13" fmla="*/ 944880 w 1074420"/>
                <a:gd name="connsiteY13" fmla="*/ 160020 h 1196340"/>
                <a:gd name="connsiteX14" fmla="*/ 922020 w 1074420"/>
                <a:gd name="connsiteY14" fmla="*/ 205740 h 1196340"/>
                <a:gd name="connsiteX15" fmla="*/ 876300 w 1074420"/>
                <a:gd name="connsiteY15" fmla="*/ 228600 h 1196340"/>
                <a:gd name="connsiteX16" fmla="*/ 861060 w 1074420"/>
                <a:gd name="connsiteY16" fmla="*/ 190500 h 1196340"/>
                <a:gd name="connsiteX17" fmla="*/ 861060 w 1074420"/>
                <a:gd name="connsiteY17" fmla="*/ 137160 h 1196340"/>
                <a:gd name="connsiteX18" fmla="*/ 769620 w 1074420"/>
                <a:gd name="connsiteY18" fmla="*/ 22860 h 1196340"/>
                <a:gd name="connsiteX19" fmla="*/ 746760 w 1074420"/>
                <a:gd name="connsiteY19" fmla="*/ 0 h 1196340"/>
                <a:gd name="connsiteX20" fmla="*/ 693420 w 1074420"/>
                <a:gd name="connsiteY20" fmla="*/ 0 h 1196340"/>
                <a:gd name="connsiteX21" fmla="*/ 701040 w 1074420"/>
                <a:gd name="connsiteY21" fmla="*/ 30480 h 1196340"/>
                <a:gd name="connsiteX22" fmla="*/ 701040 w 1074420"/>
                <a:gd name="connsiteY22" fmla="*/ 76200 h 1196340"/>
                <a:gd name="connsiteX23" fmla="*/ 701040 w 1074420"/>
                <a:gd name="connsiteY23" fmla="*/ 99060 h 1196340"/>
                <a:gd name="connsiteX24" fmla="*/ 624840 w 1074420"/>
                <a:gd name="connsiteY24" fmla="*/ 83820 h 1196340"/>
                <a:gd name="connsiteX25" fmla="*/ 586740 w 1074420"/>
                <a:gd name="connsiteY25" fmla="*/ 83820 h 1196340"/>
                <a:gd name="connsiteX26" fmla="*/ 556260 w 1074420"/>
                <a:gd name="connsiteY26" fmla="*/ 53340 h 1196340"/>
                <a:gd name="connsiteX27" fmla="*/ 525780 w 1074420"/>
                <a:gd name="connsiteY27" fmla="*/ 38100 h 1196340"/>
                <a:gd name="connsiteX28" fmla="*/ 495300 w 1074420"/>
                <a:gd name="connsiteY28" fmla="*/ 38100 h 1196340"/>
                <a:gd name="connsiteX29" fmla="*/ 472440 w 1074420"/>
                <a:gd name="connsiteY29" fmla="*/ 53340 h 1196340"/>
                <a:gd name="connsiteX30" fmla="*/ 426720 w 1074420"/>
                <a:gd name="connsiteY30" fmla="*/ 99060 h 1196340"/>
                <a:gd name="connsiteX31" fmla="*/ 419100 w 1074420"/>
                <a:gd name="connsiteY31" fmla="*/ 137160 h 1196340"/>
                <a:gd name="connsiteX32" fmla="*/ 419100 w 1074420"/>
                <a:gd name="connsiteY32" fmla="*/ 137160 h 1196340"/>
                <a:gd name="connsiteX33" fmla="*/ 312420 w 1074420"/>
                <a:gd name="connsiteY33" fmla="*/ 144780 h 1196340"/>
                <a:gd name="connsiteX34" fmla="*/ 251460 w 1074420"/>
                <a:gd name="connsiteY34" fmla="*/ 144780 h 1196340"/>
                <a:gd name="connsiteX35" fmla="*/ 251460 w 1074420"/>
                <a:gd name="connsiteY35" fmla="*/ 182880 h 1196340"/>
                <a:gd name="connsiteX36" fmla="*/ 251460 w 1074420"/>
                <a:gd name="connsiteY36" fmla="*/ 182880 h 1196340"/>
                <a:gd name="connsiteX37" fmla="*/ 403860 w 1074420"/>
                <a:gd name="connsiteY37" fmla="*/ 205740 h 1196340"/>
                <a:gd name="connsiteX38" fmla="*/ 487680 w 1074420"/>
                <a:gd name="connsiteY38" fmla="*/ 236220 h 1196340"/>
                <a:gd name="connsiteX39" fmla="*/ 487680 w 1074420"/>
                <a:gd name="connsiteY39" fmla="*/ 236220 h 1196340"/>
                <a:gd name="connsiteX40" fmla="*/ 396240 w 1074420"/>
                <a:gd name="connsiteY40" fmla="*/ 396240 h 1196340"/>
                <a:gd name="connsiteX41" fmla="*/ 358140 w 1074420"/>
                <a:gd name="connsiteY41" fmla="*/ 411480 h 1196340"/>
                <a:gd name="connsiteX42" fmla="*/ 281940 w 1074420"/>
                <a:gd name="connsiteY42" fmla="*/ 457200 h 1196340"/>
                <a:gd name="connsiteX43" fmla="*/ 220980 w 1074420"/>
                <a:gd name="connsiteY43" fmla="*/ 518160 h 1196340"/>
                <a:gd name="connsiteX44" fmla="*/ 220980 w 1074420"/>
                <a:gd name="connsiteY44" fmla="*/ 518160 h 1196340"/>
                <a:gd name="connsiteX45" fmla="*/ 220980 w 1074420"/>
                <a:gd name="connsiteY45" fmla="*/ 601980 h 1196340"/>
                <a:gd name="connsiteX46" fmla="*/ 266700 w 1074420"/>
                <a:gd name="connsiteY46" fmla="*/ 640080 h 1196340"/>
                <a:gd name="connsiteX47" fmla="*/ 297180 w 1074420"/>
                <a:gd name="connsiteY47" fmla="*/ 655320 h 1196340"/>
                <a:gd name="connsiteX48" fmla="*/ 297180 w 1074420"/>
                <a:gd name="connsiteY48" fmla="*/ 655320 h 1196340"/>
                <a:gd name="connsiteX49" fmla="*/ 304800 w 1074420"/>
                <a:gd name="connsiteY49" fmla="*/ 723900 h 1196340"/>
                <a:gd name="connsiteX50" fmla="*/ 266700 w 1074420"/>
                <a:gd name="connsiteY50" fmla="*/ 731520 h 1196340"/>
                <a:gd name="connsiteX51" fmla="*/ 243840 w 1074420"/>
                <a:gd name="connsiteY51" fmla="*/ 746760 h 1196340"/>
                <a:gd name="connsiteX52" fmla="*/ 228600 w 1074420"/>
                <a:gd name="connsiteY52" fmla="*/ 853440 h 1196340"/>
                <a:gd name="connsiteX53" fmla="*/ 205740 w 1074420"/>
                <a:gd name="connsiteY53" fmla="*/ 906780 h 1196340"/>
                <a:gd name="connsiteX54" fmla="*/ 152400 w 1074420"/>
                <a:gd name="connsiteY54" fmla="*/ 899160 h 1196340"/>
                <a:gd name="connsiteX55" fmla="*/ 99060 w 1074420"/>
                <a:gd name="connsiteY55" fmla="*/ 883920 h 1196340"/>
                <a:gd name="connsiteX56" fmla="*/ 38100 w 1074420"/>
                <a:gd name="connsiteY56" fmla="*/ 891540 h 1196340"/>
                <a:gd name="connsiteX57" fmla="*/ 0 w 1074420"/>
                <a:gd name="connsiteY57" fmla="*/ 929640 h 1196340"/>
                <a:gd name="connsiteX58" fmla="*/ 0 w 1074420"/>
                <a:gd name="connsiteY58" fmla="*/ 952500 h 1196340"/>
                <a:gd name="connsiteX59" fmla="*/ 45720 w 1074420"/>
                <a:gd name="connsiteY59" fmla="*/ 960120 h 1196340"/>
                <a:gd name="connsiteX60" fmla="*/ 45720 w 1074420"/>
                <a:gd name="connsiteY60" fmla="*/ 960120 h 1196340"/>
                <a:gd name="connsiteX61" fmla="*/ 121920 w 1074420"/>
                <a:gd name="connsiteY61" fmla="*/ 922020 h 1196340"/>
                <a:gd name="connsiteX62" fmla="*/ 152400 w 1074420"/>
                <a:gd name="connsiteY62" fmla="*/ 960120 h 1196340"/>
                <a:gd name="connsiteX63" fmla="*/ 152400 w 1074420"/>
                <a:gd name="connsiteY63" fmla="*/ 960120 h 1196340"/>
                <a:gd name="connsiteX64" fmla="*/ 198120 w 1074420"/>
                <a:gd name="connsiteY64" fmla="*/ 998220 h 1196340"/>
                <a:gd name="connsiteX65" fmla="*/ 198120 w 1074420"/>
                <a:gd name="connsiteY65" fmla="*/ 998220 h 1196340"/>
                <a:gd name="connsiteX66" fmla="*/ 228600 w 1074420"/>
                <a:gd name="connsiteY66" fmla="*/ 1059180 h 1196340"/>
                <a:gd name="connsiteX67" fmla="*/ 312420 w 1074420"/>
                <a:gd name="connsiteY67" fmla="*/ 1059180 h 1196340"/>
                <a:gd name="connsiteX68" fmla="*/ 365760 w 1074420"/>
                <a:gd name="connsiteY68" fmla="*/ 1059180 h 1196340"/>
                <a:gd name="connsiteX69" fmla="*/ 365760 w 1074420"/>
                <a:gd name="connsiteY69" fmla="*/ 1082040 h 1196340"/>
                <a:gd name="connsiteX70" fmla="*/ 365760 w 1074420"/>
                <a:gd name="connsiteY70" fmla="*/ 1127760 h 1196340"/>
                <a:gd name="connsiteX71" fmla="*/ 365760 w 1074420"/>
                <a:gd name="connsiteY71" fmla="*/ 1127760 h 1196340"/>
                <a:gd name="connsiteX72" fmla="*/ 449580 w 1074420"/>
                <a:gd name="connsiteY72" fmla="*/ 1165860 h 1196340"/>
                <a:gd name="connsiteX73" fmla="*/ 518160 w 1074420"/>
                <a:gd name="connsiteY73" fmla="*/ 1165860 h 1196340"/>
                <a:gd name="connsiteX74" fmla="*/ 518160 w 1074420"/>
                <a:gd name="connsiteY74" fmla="*/ 1165860 h 1196340"/>
                <a:gd name="connsiteX75" fmla="*/ 586740 w 1074420"/>
                <a:gd name="connsiteY75" fmla="*/ 1196340 h 1196340"/>
                <a:gd name="connsiteX76" fmla="*/ 586740 w 1074420"/>
                <a:gd name="connsiteY76" fmla="*/ 1196340 h 1196340"/>
                <a:gd name="connsiteX77" fmla="*/ 647700 w 1074420"/>
                <a:gd name="connsiteY77" fmla="*/ 1150620 h 1196340"/>
                <a:gd name="connsiteX78" fmla="*/ 685800 w 1074420"/>
                <a:gd name="connsiteY78" fmla="*/ 1143000 h 1196340"/>
                <a:gd name="connsiteX79" fmla="*/ 685800 w 1074420"/>
                <a:gd name="connsiteY79" fmla="*/ 1143000 h 1196340"/>
                <a:gd name="connsiteX80" fmla="*/ 784860 w 1074420"/>
                <a:gd name="connsiteY80" fmla="*/ 1074420 h 119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74420" h="1196340">
                  <a:moveTo>
                    <a:pt x="784860" y="1074420"/>
                  </a:moveTo>
                  <a:lnTo>
                    <a:pt x="952500" y="1051560"/>
                  </a:lnTo>
                  <a:lnTo>
                    <a:pt x="1013460" y="937260"/>
                  </a:lnTo>
                  <a:lnTo>
                    <a:pt x="1074420" y="822960"/>
                  </a:lnTo>
                  <a:lnTo>
                    <a:pt x="1074420" y="822960"/>
                  </a:lnTo>
                  <a:lnTo>
                    <a:pt x="1074420" y="662940"/>
                  </a:lnTo>
                  <a:lnTo>
                    <a:pt x="1028700" y="563880"/>
                  </a:lnTo>
                  <a:lnTo>
                    <a:pt x="1013460" y="495300"/>
                  </a:lnTo>
                  <a:lnTo>
                    <a:pt x="1051560" y="441960"/>
                  </a:lnTo>
                  <a:lnTo>
                    <a:pt x="929640" y="365760"/>
                  </a:lnTo>
                  <a:lnTo>
                    <a:pt x="937260" y="297180"/>
                  </a:lnTo>
                  <a:lnTo>
                    <a:pt x="975360" y="205740"/>
                  </a:lnTo>
                  <a:lnTo>
                    <a:pt x="975360" y="167640"/>
                  </a:lnTo>
                  <a:lnTo>
                    <a:pt x="944880" y="160020"/>
                  </a:lnTo>
                  <a:lnTo>
                    <a:pt x="922020" y="205740"/>
                  </a:lnTo>
                  <a:lnTo>
                    <a:pt x="876300" y="228600"/>
                  </a:lnTo>
                  <a:lnTo>
                    <a:pt x="861060" y="190500"/>
                  </a:lnTo>
                  <a:lnTo>
                    <a:pt x="861060" y="137160"/>
                  </a:lnTo>
                  <a:lnTo>
                    <a:pt x="769620" y="22860"/>
                  </a:lnTo>
                  <a:lnTo>
                    <a:pt x="746760" y="0"/>
                  </a:lnTo>
                  <a:lnTo>
                    <a:pt x="693420" y="0"/>
                  </a:lnTo>
                  <a:lnTo>
                    <a:pt x="701040" y="30480"/>
                  </a:lnTo>
                  <a:lnTo>
                    <a:pt x="701040" y="76200"/>
                  </a:lnTo>
                  <a:lnTo>
                    <a:pt x="701040" y="99060"/>
                  </a:lnTo>
                  <a:lnTo>
                    <a:pt x="624840" y="83820"/>
                  </a:lnTo>
                  <a:lnTo>
                    <a:pt x="586740" y="83820"/>
                  </a:lnTo>
                  <a:lnTo>
                    <a:pt x="556260" y="53340"/>
                  </a:lnTo>
                  <a:lnTo>
                    <a:pt x="525780" y="38100"/>
                  </a:lnTo>
                  <a:lnTo>
                    <a:pt x="495300" y="38100"/>
                  </a:lnTo>
                  <a:lnTo>
                    <a:pt x="472440" y="53340"/>
                  </a:lnTo>
                  <a:lnTo>
                    <a:pt x="426720" y="99060"/>
                  </a:lnTo>
                  <a:lnTo>
                    <a:pt x="419100" y="137160"/>
                  </a:lnTo>
                  <a:lnTo>
                    <a:pt x="419100" y="137160"/>
                  </a:lnTo>
                  <a:lnTo>
                    <a:pt x="312420" y="144780"/>
                  </a:lnTo>
                  <a:lnTo>
                    <a:pt x="251460" y="144780"/>
                  </a:lnTo>
                  <a:lnTo>
                    <a:pt x="251460" y="182880"/>
                  </a:lnTo>
                  <a:lnTo>
                    <a:pt x="251460" y="182880"/>
                  </a:lnTo>
                  <a:lnTo>
                    <a:pt x="403860" y="205740"/>
                  </a:lnTo>
                  <a:lnTo>
                    <a:pt x="487680" y="236220"/>
                  </a:lnTo>
                  <a:lnTo>
                    <a:pt x="487680" y="236220"/>
                  </a:lnTo>
                  <a:lnTo>
                    <a:pt x="396240" y="396240"/>
                  </a:lnTo>
                  <a:lnTo>
                    <a:pt x="358140" y="411480"/>
                  </a:lnTo>
                  <a:lnTo>
                    <a:pt x="281940" y="457200"/>
                  </a:lnTo>
                  <a:lnTo>
                    <a:pt x="220980" y="518160"/>
                  </a:lnTo>
                  <a:lnTo>
                    <a:pt x="220980" y="518160"/>
                  </a:lnTo>
                  <a:lnTo>
                    <a:pt x="220980" y="601980"/>
                  </a:lnTo>
                  <a:lnTo>
                    <a:pt x="266700" y="640080"/>
                  </a:lnTo>
                  <a:lnTo>
                    <a:pt x="297180" y="655320"/>
                  </a:lnTo>
                  <a:lnTo>
                    <a:pt x="297180" y="655320"/>
                  </a:lnTo>
                  <a:lnTo>
                    <a:pt x="304800" y="723900"/>
                  </a:lnTo>
                  <a:lnTo>
                    <a:pt x="266700" y="731520"/>
                  </a:lnTo>
                  <a:lnTo>
                    <a:pt x="243840" y="746760"/>
                  </a:lnTo>
                  <a:lnTo>
                    <a:pt x="228600" y="853440"/>
                  </a:lnTo>
                  <a:lnTo>
                    <a:pt x="205740" y="906780"/>
                  </a:lnTo>
                  <a:lnTo>
                    <a:pt x="152400" y="899160"/>
                  </a:lnTo>
                  <a:lnTo>
                    <a:pt x="99060" y="883920"/>
                  </a:lnTo>
                  <a:lnTo>
                    <a:pt x="38100" y="891540"/>
                  </a:lnTo>
                  <a:lnTo>
                    <a:pt x="0" y="929640"/>
                  </a:lnTo>
                  <a:lnTo>
                    <a:pt x="0" y="952500"/>
                  </a:lnTo>
                  <a:lnTo>
                    <a:pt x="45720" y="960120"/>
                  </a:lnTo>
                  <a:lnTo>
                    <a:pt x="45720" y="960120"/>
                  </a:lnTo>
                  <a:lnTo>
                    <a:pt x="121920" y="922020"/>
                  </a:lnTo>
                  <a:lnTo>
                    <a:pt x="152400" y="960120"/>
                  </a:lnTo>
                  <a:lnTo>
                    <a:pt x="152400" y="960120"/>
                  </a:lnTo>
                  <a:lnTo>
                    <a:pt x="198120" y="998220"/>
                  </a:lnTo>
                  <a:lnTo>
                    <a:pt x="198120" y="998220"/>
                  </a:lnTo>
                  <a:lnTo>
                    <a:pt x="228600" y="1059180"/>
                  </a:lnTo>
                  <a:lnTo>
                    <a:pt x="312420" y="1059180"/>
                  </a:lnTo>
                  <a:lnTo>
                    <a:pt x="365760" y="1059180"/>
                  </a:lnTo>
                  <a:lnTo>
                    <a:pt x="365760" y="1082040"/>
                  </a:lnTo>
                  <a:lnTo>
                    <a:pt x="365760" y="1127760"/>
                  </a:lnTo>
                  <a:lnTo>
                    <a:pt x="365760" y="1127760"/>
                  </a:lnTo>
                  <a:lnTo>
                    <a:pt x="449580" y="1165860"/>
                  </a:lnTo>
                  <a:lnTo>
                    <a:pt x="518160" y="1165860"/>
                  </a:lnTo>
                  <a:lnTo>
                    <a:pt x="518160" y="1165860"/>
                  </a:lnTo>
                  <a:lnTo>
                    <a:pt x="586740" y="1196340"/>
                  </a:lnTo>
                  <a:lnTo>
                    <a:pt x="586740" y="1196340"/>
                  </a:lnTo>
                  <a:lnTo>
                    <a:pt x="647700" y="1150620"/>
                  </a:lnTo>
                  <a:lnTo>
                    <a:pt x="685800" y="1143000"/>
                  </a:lnTo>
                  <a:lnTo>
                    <a:pt x="685800" y="1143000"/>
                  </a:lnTo>
                  <a:lnTo>
                    <a:pt x="784860" y="107442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2" name="Полилиния 261"/>
            <p:cNvSpPr/>
            <p:nvPr/>
          </p:nvSpPr>
          <p:spPr>
            <a:xfrm>
              <a:off x="5452876" y="2812145"/>
              <a:ext cx="1118018" cy="721880"/>
            </a:xfrm>
            <a:custGeom>
              <a:avLst/>
              <a:gdLst>
                <a:gd name="connsiteX0" fmla="*/ 53340 w 1501140"/>
                <a:gd name="connsiteY0" fmla="*/ 106680 h 1036320"/>
                <a:gd name="connsiteX1" fmla="*/ 76200 w 1501140"/>
                <a:gd name="connsiteY1" fmla="*/ 175260 h 1036320"/>
                <a:gd name="connsiteX2" fmla="*/ 53340 w 1501140"/>
                <a:gd name="connsiteY2" fmla="*/ 228600 h 1036320"/>
                <a:gd name="connsiteX3" fmla="*/ 60960 w 1501140"/>
                <a:gd name="connsiteY3" fmla="*/ 304800 h 1036320"/>
                <a:gd name="connsiteX4" fmla="*/ 60960 w 1501140"/>
                <a:gd name="connsiteY4" fmla="*/ 388620 h 1036320"/>
                <a:gd name="connsiteX5" fmla="*/ 60960 w 1501140"/>
                <a:gd name="connsiteY5" fmla="*/ 388620 h 1036320"/>
                <a:gd name="connsiteX6" fmla="*/ 30480 w 1501140"/>
                <a:gd name="connsiteY6" fmla="*/ 502920 h 1036320"/>
                <a:gd name="connsiteX7" fmla="*/ 38100 w 1501140"/>
                <a:gd name="connsiteY7" fmla="*/ 548640 h 1036320"/>
                <a:gd name="connsiteX8" fmla="*/ 38100 w 1501140"/>
                <a:gd name="connsiteY8" fmla="*/ 548640 h 1036320"/>
                <a:gd name="connsiteX9" fmla="*/ 0 w 1501140"/>
                <a:gd name="connsiteY9" fmla="*/ 655320 h 1036320"/>
                <a:gd name="connsiteX10" fmla="*/ 0 w 1501140"/>
                <a:gd name="connsiteY10" fmla="*/ 655320 h 1036320"/>
                <a:gd name="connsiteX11" fmla="*/ 15240 w 1501140"/>
                <a:gd name="connsiteY11" fmla="*/ 762000 h 1036320"/>
                <a:gd name="connsiteX12" fmla="*/ 30480 w 1501140"/>
                <a:gd name="connsiteY12" fmla="*/ 815340 h 1036320"/>
                <a:gd name="connsiteX13" fmla="*/ 30480 w 1501140"/>
                <a:gd name="connsiteY13" fmla="*/ 815340 h 1036320"/>
                <a:gd name="connsiteX14" fmla="*/ 76200 w 1501140"/>
                <a:gd name="connsiteY14" fmla="*/ 876300 h 1036320"/>
                <a:gd name="connsiteX15" fmla="*/ 76200 w 1501140"/>
                <a:gd name="connsiteY15" fmla="*/ 876300 h 1036320"/>
                <a:gd name="connsiteX16" fmla="*/ 76200 w 1501140"/>
                <a:gd name="connsiteY16" fmla="*/ 952500 h 1036320"/>
                <a:gd name="connsiteX17" fmla="*/ 106680 w 1501140"/>
                <a:gd name="connsiteY17" fmla="*/ 998220 h 1036320"/>
                <a:gd name="connsiteX18" fmla="*/ 175260 w 1501140"/>
                <a:gd name="connsiteY18" fmla="*/ 1036320 h 1036320"/>
                <a:gd name="connsiteX19" fmla="*/ 175260 w 1501140"/>
                <a:gd name="connsiteY19" fmla="*/ 1036320 h 1036320"/>
                <a:gd name="connsiteX20" fmla="*/ 228600 w 1501140"/>
                <a:gd name="connsiteY20" fmla="*/ 1005840 h 1036320"/>
                <a:gd name="connsiteX21" fmla="*/ 243840 w 1501140"/>
                <a:gd name="connsiteY21" fmla="*/ 1036320 h 1036320"/>
                <a:gd name="connsiteX22" fmla="*/ 266700 w 1501140"/>
                <a:gd name="connsiteY22" fmla="*/ 1005840 h 1036320"/>
                <a:gd name="connsiteX23" fmla="*/ 266700 w 1501140"/>
                <a:gd name="connsiteY23" fmla="*/ 1005840 h 1036320"/>
                <a:gd name="connsiteX24" fmla="*/ 335280 w 1501140"/>
                <a:gd name="connsiteY24" fmla="*/ 990600 h 1036320"/>
                <a:gd name="connsiteX25" fmla="*/ 388620 w 1501140"/>
                <a:gd name="connsiteY25" fmla="*/ 990600 h 1036320"/>
                <a:gd name="connsiteX26" fmla="*/ 464820 w 1501140"/>
                <a:gd name="connsiteY26" fmla="*/ 998220 h 1036320"/>
                <a:gd name="connsiteX27" fmla="*/ 464820 w 1501140"/>
                <a:gd name="connsiteY27" fmla="*/ 929640 h 1036320"/>
                <a:gd name="connsiteX28" fmla="*/ 449580 w 1501140"/>
                <a:gd name="connsiteY28" fmla="*/ 899160 h 1036320"/>
                <a:gd name="connsiteX29" fmla="*/ 480060 w 1501140"/>
                <a:gd name="connsiteY29" fmla="*/ 830580 h 1036320"/>
                <a:gd name="connsiteX30" fmla="*/ 502920 w 1501140"/>
                <a:gd name="connsiteY30" fmla="*/ 807720 h 1036320"/>
                <a:gd name="connsiteX31" fmla="*/ 533400 w 1501140"/>
                <a:gd name="connsiteY31" fmla="*/ 739140 h 1036320"/>
                <a:gd name="connsiteX32" fmla="*/ 571500 w 1501140"/>
                <a:gd name="connsiteY32" fmla="*/ 716280 h 1036320"/>
                <a:gd name="connsiteX33" fmla="*/ 662940 w 1501140"/>
                <a:gd name="connsiteY33" fmla="*/ 723900 h 1036320"/>
                <a:gd name="connsiteX34" fmla="*/ 739140 w 1501140"/>
                <a:gd name="connsiteY34" fmla="*/ 731520 h 1036320"/>
                <a:gd name="connsiteX35" fmla="*/ 822960 w 1501140"/>
                <a:gd name="connsiteY35" fmla="*/ 678180 h 1036320"/>
                <a:gd name="connsiteX36" fmla="*/ 876300 w 1501140"/>
                <a:gd name="connsiteY36" fmla="*/ 655320 h 1036320"/>
                <a:gd name="connsiteX37" fmla="*/ 906780 w 1501140"/>
                <a:gd name="connsiteY37" fmla="*/ 640080 h 1036320"/>
                <a:gd name="connsiteX38" fmla="*/ 914400 w 1501140"/>
                <a:gd name="connsiteY38" fmla="*/ 617220 h 1036320"/>
                <a:gd name="connsiteX39" fmla="*/ 952500 w 1501140"/>
                <a:gd name="connsiteY39" fmla="*/ 617220 h 1036320"/>
                <a:gd name="connsiteX40" fmla="*/ 975360 w 1501140"/>
                <a:gd name="connsiteY40" fmla="*/ 647700 h 1036320"/>
                <a:gd name="connsiteX41" fmla="*/ 1021080 w 1501140"/>
                <a:gd name="connsiteY41" fmla="*/ 647700 h 1036320"/>
                <a:gd name="connsiteX42" fmla="*/ 1089660 w 1501140"/>
                <a:gd name="connsiteY42" fmla="*/ 685800 h 1036320"/>
                <a:gd name="connsiteX43" fmla="*/ 1112520 w 1501140"/>
                <a:gd name="connsiteY43" fmla="*/ 723900 h 1036320"/>
                <a:gd name="connsiteX44" fmla="*/ 1249680 w 1501140"/>
                <a:gd name="connsiteY44" fmla="*/ 708660 h 1036320"/>
                <a:gd name="connsiteX45" fmla="*/ 1249680 w 1501140"/>
                <a:gd name="connsiteY45" fmla="*/ 708660 h 1036320"/>
                <a:gd name="connsiteX46" fmla="*/ 1402080 w 1501140"/>
                <a:gd name="connsiteY46" fmla="*/ 693420 h 1036320"/>
                <a:gd name="connsiteX47" fmla="*/ 1424940 w 1501140"/>
                <a:gd name="connsiteY47" fmla="*/ 678180 h 1036320"/>
                <a:gd name="connsiteX48" fmla="*/ 1493520 w 1501140"/>
                <a:gd name="connsiteY48" fmla="*/ 617220 h 1036320"/>
                <a:gd name="connsiteX49" fmla="*/ 1501140 w 1501140"/>
                <a:gd name="connsiteY49" fmla="*/ 525780 h 1036320"/>
                <a:gd name="connsiteX50" fmla="*/ 1501140 w 1501140"/>
                <a:gd name="connsiteY50" fmla="*/ 480060 h 1036320"/>
                <a:gd name="connsiteX51" fmla="*/ 1432560 w 1501140"/>
                <a:gd name="connsiteY51" fmla="*/ 449580 h 1036320"/>
                <a:gd name="connsiteX52" fmla="*/ 1325880 w 1501140"/>
                <a:gd name="connsiteY52" fmla="*/ 441960 h 1036320"/>
                <a:gd name="connsiteX53" fmla="*/ 1295400 w 1501140"/>
                <a:gd name="connsiteY53" fmla="*/ 342900 h 1036320"/>
                <a:gd name="connsiteX54" fmla="*/ 1188720 w 1501140"/>
                <a:gd name="connsiteY54" fmla="*/ 304800 h 1036320"/>
                <a:gd name="connsiteX55" fmla="*/ 1150620 w 1501140"/>
                <a:gd name="connsiteY55" fmla="*/ 220980 h 1036320"/>
                <a:gd name="connsiteX56" fmla="*/ 1059180 w 1501140"/>
                <a:gd name="connsiteY56" fmla="*/ 182880 h 1036320"/>
                <a:gd name="connsiteX57" fmla="*/ 1005840 w 1501140"/>
                <a:gd name="connsiteY57" fmla="*/ 152400 h 1036320"/>
                <a:gd name="connsiteX58" fmla="*/ 982980 w 1501140"/>
                <a:gd name="connsiteY58" fmla="*/ 129540 h 1036320"/>
                <a:gd name="connsiteX59" fmla="*/ 876300 w 1501140"/>
                <a:gd name="connsiteY59" fmla="*/ 129540 h 1036320"/>
                <a:gd name="connsiteX60" fmla="*/ 853440 w 1501140"/>
                <a:gd name="connsiteY60" fmla="*/ 129540 h 1036320"/>
                <a:gd name="connsiteX61" fmla="*/ 830580 w 1501140"/>
                <a:gd name="connsiteY61" fmla="*/ 106680 h 1036320"/>
                <a:gd name="connsiteX62" fmla="*/ 769620 w 1501140"/>
                <a:gd name="connsiteY62" fmla="*/ 91440 h 1036320"/>
                <a:gd name="connsiteX63" fmla="*/ 769620 w 1501140"/>
                <a:gd name="connsiteY63" fmla="*/ 91440 h 1036320"/>
                <a:gd name="connsiteX64" fmla="*/ 708660 w 1501140"/>
                <a:gd name="connsiteY64" fmla="*/ 182880 h 1036320"/>
                <a:gd name="connsiteX65" fmla="*/ 670560 w 1501140"/>
                <a:gd name="connsiteY65" fmla="*/ 243840 h 1036320"/>
                <a:gd name="connsiteX66" fmla="*/ 632460 w 1501140"/>
                <a:gd name="connsiteY66" fmla="*/ 243840 h 1036320"/>
                <a:gd name="connsiteX67" fmla="*/ 609600 w 1501140"/>
                <a:gd name="connsiteY67" fmla="*/ 228600 h 1036320"/>
                <a:gd name="connsiteX68" fmla="*/ 632460 w 1501140"/>
                <a:gd name="connsiteY68" fmla="*/ 114300 h 1036320"/>
                <a:gd name="connsiteX69" fmla="*/ 609600 w 1501140"/>
                <a:gd name="connsiteY69" fmla="*/ 83820 h 1036320"/>
                <a:gd name="connsiteX70" fmla="*/ 609600 w 1501140"/>
                <a:gd name="connsiteY70" fmla="*/ 83820 h 1036320"/>
                <a:gd name="connsiteX71" fmla="*/ 586740 w 1501140"/>
                <a:gd name="connsiteY71" fmla="*/ 0 h 1036320"/>
                <a:gd name="connsiteX72" fmla="*/ 556260 w 1501140"/>
                <a:gd name="connsiteY72" fmla="*/ 0 h 1036320"/>
                <a:gd name="connsiteX73" fmla="*/ 556260 w 1501140"/>
                <a:gd name="connsiteY73" fmla="*/ 0 h 1036320"/>
                <a:gd name="connsiteX74" fmla="*/ 525780 w 1501140"/>
                <a:gd name="connsiteY74" fmla="*/ 91440 h 1036320"/>
                <a:gd name="connsiteX75" fmla="*/ 525780 w 1501140"/>
                <a:gd name="connsiteY75" fmla="*/ 91440 h 1036320"/>
                <a:gd name="connsiteX76" fmla="*/ 472440 w 1501140"/>
                <a:gd name="connsiteY76" fmla="*/ 106680 h 1036320"/>
                <a:gd name="connsiteX77" fmla="*/ 464820 w 1501140"/>
                <a:gd name="connsiteY77" fmla="*/ 76200 h 1036320"/>
                <a:gd name="connsiteX78" fmla="*/ 449580 w 1501140"/>
                <a:gd name="connsiteY78" fmla="*/ 53340 h 1036320"/>
                <a:gd name="connsiteX79" fmla="*/ 434340 w 1501140"/>
                <a:gd name="connsiteY79" fmla="*/ 38100 h 1036320"/>
                <a:gd name="connsiteX80" fmla="*/ 403860 w 1501140"/>
                <a:gd name="connsiteY80" fmla="*/ 38100 h 1036320"/>
                <a:gd name="connsiteX81" fmla="*/ 335280 w 1501140"/>
                <a:gd name="connsiteY81" fmla="*/ 68580 h 1036320"/>
                <a:gd name="connsiteX82" fmla="*/ 274320 w 1501140"/>
                <a:gd name="connsiteY82" fmla="*/ 53340 h 1036320"/>
                <a:gd name="connsiteX83" fmla="*/ 228600 w 1501140"/>
                <a:gd name="connsiteY83" fmla="*/ 91440 h 1036320"/>
                <a:gd name="connsiteX84" fmla="*/ 137160 w 1501140"/>
                <a:gd name="connsiteY84" fmla="*/ 91440 h 1036320"/>
                <a:gd name="connsiteX85" fmla="*/ 53340 w 1501140"/>
                <a:gd name="connsiteY85" fmla="*/ 106680 h 1036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501140" h="1036320">
                  <a:moveTo>
                    <a:pt x="53340" y="106680"/>
                  </a:moveTo>
                  <a:lnTo>
                    <a:pt x="76200" y="175260"/>
                  </a:lnTo>
                  <a:lnTo>
                    <a:pt x="53340" y="228600"/>
                  </a:lnTo>
                  <a:lnTo>
                    <a:pt x="60960" y="304800"/>
                  </a:lnTo>
                  <a:lnTo>
                    <a:pt x="60960" y="388620"/>
                  </a:lnTo>
                  <a:lnTo>
                    <a:pt x="60960" y="388620"/>
                  </a:lnTo>
                  <a:lnTo>
                    <a:pt x="30480" y="502920"/>
                  </a:lnTo>
                  <a:lnTo>
                    <a:pt x="38100" y="548640"/>
                  </a:lnTo>
                  <a:lnTo>
                    <a:pt x="38100" y="548640"/>
                  </a:lnTo>
                  <a:lnTo>
                    <a:pt x="0" y="655320"/>
                  </a:lnTo>
                  <a:lnTo>
                    <a:pt x="0" y="655320"/>
                  </a:lnTo>
                  <a:lnTo>
                    <a:pt x="15240" y="762000"/>
                  </a:lnTo>
                  <a:lnTo>
                    <a:pt x="30480" y="815340"/>
                  </a:lnTo>
                  <a:lnTo>
                    <a:pt x="30480" y="815340"/>
                  </a:lnTo>
                  <a:lnTo>
                    <a:pt x="76200" y="876300"/>
                  </a:lnTo>
                  <a:lnTo>
                    <a:pt x="76200" y="876300"/>
                  </a:lnTo>
                  <a:lnTo>
                    <a:pt x="76200" y="952500"/>
                  </a:lnTo>
                  <a:lnTo>
                    <a:pt x="106680" y="998220"/>
                  </a:lnTo>
                  <a:lnTo>
                    <a:pt x="175260" y="1036320"/>
                  </a:lnTo>
                  <a:lnTo>
                    <a:pt x="175260" y="1036320"/>
                  </a:lnTo>
                  <a:lnTo>
                    <a:pt x="228600" y="1005840"/>
                  </a:lnTo>
                  <a:lnTo>
                    <a:pt x="243840" y="1036320"/>
                  </a:lnTo>
                  <a:lnTo>
                    <a:pt x="266700" y="1005840"/>
                  </a:lnTo>
                  <a:lnTo>
                    <a:pt x="266700" y="1005840"/>
                  </a:lnTo>
                  <a:lnTo>
                    <a:pt x="335280" y="990600"/>
                  </a:lnTo>
                  <a:lnTo>
                    <a:pt x="388620" y="990600"/>
                  </a:lnTo>
                  <a:lnTo>
                    <a:pt x="464820" y="998220"/>
                  </a:lnTo>
                  <a:lnTo>
                    <a:pt x="464820" y="929640"/>
                  </a:lnTo>
                  <a:lnTo>
                    <a:pt x="449580" y="899160"/>
                  </a:lnTo>
                  <a:lnTo>
                    <a:pt x="480060" y="830580"/>
                  </a:lnTo>
                  <a:lnTo>
                    <a:pt x="502920" y="807720"/>
                  </a:lnTo>
                  <a:lnTo>
                    <a:pt x="533400" y="739140"/>
                  </a:lnTo>
                  <a:lnTo>
                    <a:pt x="571500" y="716280"/>
                  </a:lnTo>
                  <a:lnTo>
                    <a:pt x="662940" y="723900"/>
                  </a:lnTo>
                  <a:lnTo>
                    <a:pt x="739140" y="731520"/>
                  </a:lnTo>
                  <a:lnTo>
                    <a:pt x="822960" y="678180"/>
                  </a:lnTo>
                  <a:lnTo>
                    <a:pt x="876300" y="655320"/>
                  </a:lnTo>
                  <a:lnTo>
                    <a:pt x="906780" y="640080"/>
                  </a:lnTo>
                  <a:lnTo>
                    <a:pt x="914400" y="617220"/>
                  </a:lnTo>
                  <a:lnTo>
                    <a:pt x="952500" y="617220"/>
                  </a:lnTo>
                  <a:lnTo>
                    <a:pt x="975360" y="647700"/>
                  </a:lnTo>
                  <a:lnTo>
                    <a:pt x="1021080" y="647700"/>
                  </a:lnTo>
                  <a:lnTo>
                    <a:pt x="1089660" y="685800"/>
                  </a:lnTo>
                  <a:lnTo>
                    <a:pt x="1112520" y="723900"/>
                  </a:lnTo>
                  <a:lnTo>
                    <a:pt x="1249680" y="708660"/>
                  </a:lnTo>
                  <a:lnTo>
                    <a:pt x="1249680" y="708660"/>
                  </a:lnTo>
                  <a:lnTo>
                    <a:pt x="1402080" y="693420"/>
                  </a:lnTo>
                  <a:lnTo>
                    <a:pt x="1424940" y="678180"/>
                  </a:lnTo>
                  <a:lnTo>
                    <a:pt x="1493520" y="617220"/>
                  </a:lnTo>
                  <a:lnTo>
                    <a:pt x="1501140" y="525780"/>
                  </a:lnTo>
                  <a:lnTo>
                    <a:pt x="1501140" y="480060"/>
                  </a:lnTo>
                  <a:lnTo>
                    <a:pt x="1432560" y="449580"/>
                  </a:lnTo>
                  <a:lnTo>
                    <a:pt x="1325880" y="441960"/>
                  </a:lnTo>
                  <a:lnTo>
                    <a:pt x="1295400" y="342900"/>
                  </a:lnTo>
                  <a:lnTo>
                    <a:pt x="1188720" y="304800"/>
                  </a:lnTo>
                  <a:lnTo>
                    <a:pt x="1150620" y="220980"/>
                  </a:lnTo>
                  <a:lnTo>
                    <a:pt x="1059180" y="182880"/>
                  </a:lnTo>
                  <a:lnTo>
                    <a:pt x="1005840" y="152400"/>
                  </a:lnTo>
                  <a:lnTo>
                    <a:pt x="982980" y="129540"/>
                  </a:lnTo>
                  <a:lnTo>
                    <a:pt x="876300" y="129540"/>
                  </a:lnTo>
                  <a:lnTo>
                    <a:pt x="853440" y="129540"/>
                  </a:lnTo>
                  <a:lnTo>
                    <a:pt x="830580" y="106680"/>
                  </a:lnTo>
                  <a:lnTo>
                    <a:pt x="769620" y="91440"/>
                  </a:lnTo>
                  <a:lnTo>
                    <a:pt x="769620" y="91440"/>
                  </a:lnTo>
                  <a:lnTo>
                    <a:pt x="708660" y="182880"/>
                  </a:lnTo>
                  <a:lnTo>
                    <a:pt x="670560" y="243840"/>
                  </a:lnTo>
                  <a:lnTo>
                    <a:pt x="632460" y="243840"/>
                  </a:lnTo>
                  <a:lnTo>
                    <a:pt x="609600" y="228600"/>
                  </a:lnTo>
                  <a:lnTo>
                    <a:pt x="632460" y="114300"/>
                  </a:lnTo>
                  <a:lnTo>
                    <a:pt x="609600" y="83820"/>
                  </a:lnTo>
                  <a:lnTo>
                    <a:pt x="609600" y="83820"/>
                  </a:lnTo>
                  <a:lnTo>
                    <a:pt x="586740" y="0"/>
                  </a:lnTo>
                  <a:lnTo>
                    <a:pt x="556260" y="0"/>
                  </a:lnTo>
                  <a:lnTo>
                    <a:pt x="556260" y="0"/>
                  </a:lnTo>
                  <a:lnTo>
                    <a:pt x="525780" y="91440"/>
                  </a:lnTo>
                  <a:lnTo>
                    <a:pt x="525780" y="91440"/>
                  </a:lnTo>
                  <a:lnTo>
                    <a:pt x="472440" y="106680"/>
                  </a:lnTo>
                  <a:lnTo>
                    <a:pt x="464820" y="76200"/>
                  </a:lnTo>
                  <a:lnTo>
                    <a:pt x="449580" y="53340"/>
                  </a:lnTo>
                  <a:lnTo>
                    <a:pt x="434340" y="38100"/>
                  </a:lnTo>
                  <a:lnTo>
                    <a:pt x="403860" y="38100"/>
                  </a:lnTo>
                  <a:lnTo>
                    <a:pt x="335280" y="68580"/>
                  </a:lnTo>
                  <a:lnTo>
                    <a:pt x="274320" y="53340"/>
                  </a:lnTo>
                  <a:lnTo>
                    <a:pt x="228600" y="91440"/>
                  </a:lnTo>
                  <a:lnTo>
                    <a:pt x="137160" y="91440"/>
                  </a:lnTo>
                  <a:lnTo>
                    <a:pt x="53340" y="10668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3" name="Прямоугольник 262"/>
            <p:cNvSpPr/>
            <p:nvPr/>
          </p:nvSpPr>
          <p:spPr>
            <a:xfrm>
              <a:off x="7093158" y="1773637"/>
              <a:ext cx="67117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264" name="Прямоугольник 263"/>
            <p:cNvSpPr/>
            <p:nvPr/>
          </p:nvSpPr>
          <p:spPr>
            <a:xfrm>
              <a:off x="4576727" y="2864679"/>
              <a:ext cx="73663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265" name="Прямоугольник 264"/>
            <p:cNvSpPr/>
            <p:nvPr/>
          </p:nvSpPr>
          <p:spPr>
            <a:xfrm>
              <a:off x="8098609" y="2902751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266" name="Прямоугольник 265"/>
            <p:cNvSpPr/>
            <p:nvPr/>
          </p:nvSpPr>
          <p:spPr>
            <a:xfrm>
              <a:off x="7175251" y="3245108"/>
              <a:ext cx="117818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267" name="Прямоугольник 266"/>
            <p:cNvSpPr/>
            <p:nvPr/>
          </p:nvSpPr>
          <p:spPr>
            <a:xfrm>
              <a:off x="5908684" y="2364663"/>
              <a:ext cx="109516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268" name="Прямоугольник 267"/>
            <p:cNvSpPr/>
            <p:nvPr/>
          </p:nvSpPr>
          <p:spPr>
            <a:xfrm>
              <a:off x="4565201" y="2127262"/>
              <a:ext cx="61573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269" name="Прямоугольник 268"/>
            <p:cNvSpPr/>
            <p:nvPr/>
          </p:nvSpPr>
          <p:spPr>
            <a:xfrm>
              <a:off x="3658472" y="1600975"/>
              <a:ext cx="65090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270" name="Прямоугольник 269"/>
            <p:cNvSpPr/>
            <p:nvPr/>
          </p:nvSpPr>
          <p:spPr>
            <a:xfrm>
              <a:off x="2085977" y="1619749"/>
              <a:ext cx="123008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Большая. Атня</a:t>
              </a:r>
            </a:p>
          </p:txBody>
        </p:sp>
        <p:sp>
          <p:nvSpPr>
            <p:cNvPr id="271" name="Полилиния 270"/>
            <p:cNvSpPr/>
            <p:nvPr/>
          </p:nvSpPr>
          <p:spPr>
            <a:xfrm>
              <a:off x="7036260" y="4372685"/>
              <a:ext cx="1180446" cy="939507"/>
            </a:xfrm>
            <a:custGeom>
              <a:avLst/>
              <a:gdLst>
                <a:gd name="connsiteX0" fmla="*/ 784860 w 1584960"/>
                <a:gd name="connsiteY0" fmla="*/ 129540 h 1348740"/>
                <a:gd name="connsiteX1" fmla="*/ 838200 w 1584960"/>
                <a:gd name="connsiteY1" fmla="*/ 228600 h 1348740"/>
                <a:gd name="connsiteX2" fmla="*/ 982980 w 1584960"/>
                <a:gd name="connsiteY2" fmla="*/ 220980 h 1348740"/>
                <a:gd name="connsiteX3" fmla="*/ 990600 w 1584960"/>
                <a:gd name="connsiteY3" fmla="*/ 266700 h 1348740"/>
                <a:gd name="connsiteX4" fmla="*/ 990600 w 1584960"/>
                <a:gd name="connsiteY4" fmla="*/ 320040 h 1348740"/>
                <a:gd name="connsiteX5" fmla="*/ 1005840 w 1584960"/>
                <a:gd name="connsiteY5" fmla="*/ 342900 h 1348740"/>
                <a:gd name="connsiteX6" fmla="*/ 1005840 w 1584960"/>
                <a:gd name="connsiteY6" fmla="*/ 342900 h 1348740"/>
                <a:gd name="connsiteX7" fmla="*/ 1043940 w 1584960"/>
                <a:gd name="connsiteY7" fmla="*/ 480060 h 1348740"/>
                <a:gd name="connsiteX8" fmla="*/ 1135380 w 1584960"/>
                <a:gd name="connsiteY8" fmla="*/ 457200 h 1348740"/>
                <a:gd name="connsiteX9" fmla="*/ 1188720 w 1584960"/>
                <a:gd name="connsiteY9" fmla="*/ 487680 h 1348740"/>
                <a:gd name="connsiteX10" fmla="*/ 1295400 w 1584960"/>
                <a:gd name="connsiteY10" fmla="*/ 563880 h 1348740"/>
                <a:gd name="connsiteX11" fmla="*/ 1325880 w 1584960"/>
                <a:gd name="connsiteY11" fmla="*/ 594360 h 1348740"/>
                <a:gd name="connsiteX12" fmla="*/ 1310640 w 1584960"/>
                <a:gd name="connsiteY12" fmla="*/ 647700 h 1348740"/>
                <a:gd name="connsiteX13" fmla="*/ 1371600 w 1584960"/>
                <a:gd name="connsiteY13" fmla="*/ 693420 h 1348740"/>
                <a:gd name="connsiteX14" fmla="*/ 1379220 w 1584960"/>
                <a:gd name="connsiteY14" fmla="*/ 716280 h 1348740"/>
                <a:gd name="connsiteX15" fmla="*/ 1363980 w 1584960"/>
                <a:gd name="connsiteY15" fmla="*/ 754380 h 1348740"/>
                <a:gd name="connsiteX16" fmla="*/ 1447800 w 1584960"/>
                <a:gd name="connsiteY16" fmla="*/ 853440 h 1348740"/>
                <a:gd name="connsiteX17" fmla="*/ 1531620 w 1584960"/>
                <a:gd name="connsiteY17" fmla="*/ 815340 h 1348740"/>
                <a:gd name="connsiteX18" fmla="*/ 1562100 w 1584960"/>
                <a:gd name="connsiteY18" fmla="*/ 777240 h 1348740"/>
                <a:gd name="connsiteX19" fmla="*/ 1584960 w 1584960"/>
                <a:gd name="connsiteY19" fmla="*/ 822960 h 1348740"/>
                <a:gd name="connsiteX20" fmla="*/ 1562100 w 1584960"/>
                <a:gd name="connsiteY20" fmla="*/ 876300 h 1348740"/>
                <a:gd name="connsiteX21" fmla="*/ 1539240 w 1584960"/>
                <a:gd name="connsiteY21" fmla="*/ 944880 h 1348740"/>
                <a:gd name="connsiteX22" fmla="*/ 1478280 w 1584960"/>
                <a:gd name="connsiteY22" fmla="*/ 967740 h 1348740"/>
                <a:gd name="connsiteX23" fmla="*/ 1249680 w 1584960"/>
                <a:gd name="connsiteY23" fmla="*/ 998220 h 1348740"/>
                <a:gd name="connsiteX24" fmla="*/ 1249680 w 1584960"/>
                <a:gd name="connsiteY24" fmla="*/ 1021080 h 1348740"/>
                <a:gd name="connsiteX25" fmla="*/ 1203960 w 1584960"/>
                <a:gd name="connsiteY25" fmla="*/ 1051560 h 1348740"/>
                <a:gd name="connsiteX26" fmla="*/ 1150620 w 1584960"/>
                <a:gd name="connsiteY26" fmla="*/ 1104900 h 1348740"/>
                <a:gd name="connsiteX27" fmla="*/ 1150620 w 1584960"/>
                <a:gd name="connsiteY27" fmla="*/ 1135380 h 1348740"/>
                <a:gd name="connsiteX28" fmla="*/ 1097280 w 1584960"/>
                <a:gd name="connsiteY28" fmla="*/ 1165860 h 1348740"/>
                <a:gd name="connsiteX29" fmla="*/ 1066800 w 1584960"/>
                <a:gd name="connsiteY29" fmla="*/ 1173480 h 1348740"/>
                <a:gd name="connsiteX30" fmla="*/ 998220 w 1584960"/>
                <a:gd name="connsiteY30" fmla="*/ 1173480 h 1348740"/>
                <a:gd name="connsiteX31" fmla="*/ 937260 w 1584960"/>
                <a:gd name="connsiteY31" fmla="*/ 1150620 h 1348740"/>
                <a:gd name="connsiteX32" fmla="*/ 868680 w 1584960"/>
                <a:gd name="connsiteY32" fmla="*/ 1150620 h 1348740"/>
                <a:gd name="connsiteX33" fmla="*/ 784860 w 1584960"/>
                <a:gd name="connsiteY33" fmla="*/ 1150620 h 1348740"/>
                <a:gd name="connsiteX34" fmla="*/ 784860 w 1584960"/>
                <a:gd name="connsiteY34" fmla="*/ 1150620 h 1348740"/>
                <a:gd name="connsiteX35" fmla="*/ 731520 w 1584960"/>
                <a:gd name="connsiteY35" fmla="*/ 1143000 h 1348740"/>
                <a:gd name="connsiteX36" fmla="*/ 701040 w 1584960"/>
                <a:gd name="connsiteY36" fmla="*/ 1150620 h 1348740"/>
                <a:gd name="connsiteX37" fmla="*/ 640080 w 1584960"/>
                <a:gd name="connsiteY37" fmla="*/ 1188720 h 1348740"/>
                <a:gd name="connsiteX38" fmla="*/ 502920 w 1584960"/>
                <a:gd name="connsiteY38" fmla="*/ 1203960 h 1348740"/>
                <a:gd name="connsiteX39" fmla="*/ 502920 w 1584960"/>
                <a:gd name="connsiteY39" fmla="*/ 1203960 h 1348740"/>
                <a:gd name="connsiteX40" fmla="*/ 472440 w 1584960"/>
                <a:gd name="connsiteY40" fmla="*/ 1150620 h 1348740"/>
                <a:gd name="connsiteX41" fmla="*/ 457200 w 1584960"/>
                <a:gd name="connsiteY41" fmla="*/ 1135380 h 1348740"/>
                <a:gd name="connsiteX42" fmla="*/ 457200 w 1584960"/>
                <a:gd name="connsiteY42" fmla="*/ 1135380 h 1348740"/>
                <a:gd name="connsiteX43" fmla="*/ 350520 w 1584960"/>
                <a:gd name="connsiteY43" fmla="*/ 1181100 h 1348740"/>
                <a:gd name="connsiteX44" fmla="*/ 304800 w 1584960"/>
                <a:gd name="connsiteY44" fmla="*/ 1249680 h 1348740"/>
                <a:gd name="connsiteX45" fmla="*/ 304800 w 1584960"/>
                <a:gd name="connsiteY45" fmla="*/ 1249680 h 1348740"/>
                <a:gd name="connsiteX46" fmla="*/ 243840 w 1584960"/>
                <a:gd name="connsiteY46" fmla="*/ 1303020 h 1348740"/>
                <a:gd name="connsiteX47" fmla="*/ 243840 w 1584960"/>
                <a:gd name="connsiteY47" fmla="*/ 1303020 h 1348740"/>
                <a:gd name="connsiteX48" fmla="*/ 198120 w 1584960"/>
                <a:gd name="connsiteY48" fmla="*/ 1348740 h 1348740"/>
                <a:gd name="connsiteX49" fmla="*/ 137160 w 1584960"/>
                <a:gd name="connsiteY49" fmla="*/ 1348740 h 1348740"/>
                <a:gd name="connsiteX50" fmla="*/ 99060 w 1584960"/>
                <a:gd name="connsiteY50" fmla="*/ 1341120 h 1348740"/>
                <a:gd name="connsiteX51" fmla="*/ 99060 w 1584960"/>
                <a:gd name="connsiteY51" fmla="*/ 1341120 h 1348740"/>
                <a:gd name="connsiteX52" fmla="*/ 99060 w 1584960"/>
                <a:gd name="connsiteY52" fmla="*/ 1341120 h 1348740"/>
                <a:gd name="connsiteX53" fmla="*/ 129540 w 1584960"/>
                <a:gd name="connsiteY53" fmla="*/ 1249680 h 1348740"/>
                <a:gd name="connsiteX54" fmla="*/ 121920 w 1584960"/>
                <a:gd name="connsiteY54" fmla="*/ 1203960 h 1348740"/>
                <a:gd name="connsiteX55" fmla="*/ 121920 w 1584960"/>
                <a:gd name="connsiteY55" fmla="*/ 1203960 h 1348740"/>
                <a:gd name="connsiteX56" fmla="*/ 60960 w 1584960"/>
                <a:gd name="connsiteY56" fmla="*/ 1127760 h 1348740"/>
                <a:gd name="connsiteX57" fmla="*/ 60960 w 1584960"/>
                <a:gd name="connsiteY57" fmla="*/ 1127760 h 1348740"/>
                <a:gd name="connsiteX58" fmla="*/ 22860 w 1584960"/>
                <a:gd name="connsiteY58" fmla="*/ 1028700 h 1348740"/>
                <a:gd name="connsiteX59" fmla="*/ 53340 w 1584960"/>
                <a:gd name="connsiteY59" fmla="*/ 1028700 h 1348740"/>
                <a:gd name="connsiteX60" fmla="*/ 60960 w 1584960"/>
                <a:gd name="connsiteY60" fmla="*/ 1005840 h 1348740"/>
                <a:gd name="connsiteX61" fmla="*/ 30480 w 1584960"/>
                <a:gd name="connsiteY61" fmla="*/ 1005840 h 1348740"/>
                <a:gd name="connsiteX62" fmla="*/ 45720 w 1584960"/>
                <a:gd name="connsiteY62" fmla="*/ 944880 h 1348740"/>
                <a:gd name="connsiteX63" fmla="*/ 45720 w 1584960"/>
                <a:gd name="connsiteY63" fmla="*/ 944880 h 1348740"/>
                <a:gd name="connsiteX64" fmla="*/ 83820 w 1584960"/>
                <a:gd name="connsiteY64" fmla="*/ 853440 h 1348740"/>
                <a:gd name="connsiteX65" fmla="*/ 83820 w 1584960"/>
                <a:gd name="connsiteY65" fmla="*/ 853440 h 1348740"/>
                <a:gd name="connsiteX66" fmla="*/ 15240 w 1584960"/>
                <a:gd name="connsiteY66" fmla="*/ 830580 h 1348740"/>
                <a:gd name="connsiteX67" fmla="*/ 15240 w 1584960"/>
                <a:gd name="connsiteY67" fmla="*/ 708660 h 1348740"/>
                <a:gd name="connsiteX68" fmla="*/ 15240 w 1584960"/>
                <a:gd name="connsiteY68" fmla="*/ 708660 h 1348740"/>
                <a:gd name="connsiteX69" fmla="*/ 0 w 1584960"/>
                <a:gd name="connsiteY69" fmla="*/ 647700 h 1348740"/>
                <a:gd name="connsiteX70" fmla="*/ 0 w 1584960"/>
                <a:gd name="connsiteY70" fmla="*/ 647700 h 1348740"/>
                <a:gd name="connsiteX71" fmla="*/ 0 w 1584960"/>
                <a:gd name="connsiteY71" fmla="*/ 556260 h 1348740"/>
                <a:gd name="connsiteX72" fmla="*/ 53340 w 1584960"/>
                <a:gd name="connsiteY72" fmla="*/ 472440 h 1348740"/>
                <a:gd name="connsiteX73" fmla="*/ 68580 w 1584960"/>
                <a:gd name="connsiteY73" fmla="*/ 426720 h 1348740"/>
                <a:gd name="connsiteX74" fmla="*/ 68580 w 1584960"/>
                <a:gd name="connsiteY74" fmla="*/ 426720 h 1348740"/>
                <a:gd name="connsiteX75" fmla="*/ 60960 w 1584960"/>
                <a:gd name="connsiteY75" fmla="*/ 373380 h 1348740"/>
                <a:gd name="connsiteX76" fmla="*/ 106680 w 1584960"/>
                <a:gd name="connsiteY76" fmla="*/ 289560 h 1348740"/>
                <a:gd name="connsiteX77" fmla="*/ 106680 w 1584960"/>
                <a:gd name="connsiteY77" fmla="*/ 289560 h 1348740"/>
                <a:gd name="connsiteX78" fmla="*/ 144780 w 1584960"/>
                <a:gd name="connsiteY78" fmla="*/ 198120 h 1348740"/>
                <a:gd name="connsiteX79" fmla="*/ 220980 w 1584960"/>
                <a:gd name="connsiteY79" fmla="*/ 129540 h 1348740"/>
                <a:gd name="connsiteX80" fmla="*/ 259080 w 1584960"/>
                <a:gd name="connsiteY80" fmla="*/ 99060 h 1348740"/>
                <a:gd name="connsiteX81" fmla="*/ 243840 w 1584960"/>
                <a:gd name="connsiteY81" fmla="*/ 99060 h 1348740"/>
                <a:gd name="connsiteX82" fmla="*/ 251460 w 1584960"/>
                <a:gd name="connsiteY82" fmla="*/ 38100 h 1348740"/>
                <a:gd name="connsiteX83" fmla="*/ 289560 w 1584960"/>
                <a:gd name="connsiteY83" fmla="*/ 38100 h 1348740"/>
                <a:gd name="connsiteX84" fmla="*/ 312420 w 1584960"/>
                <a:gd name="connsiteY84" fmla="*/ 68580 h 1348740"/>
                <a:gd name="connsiteX85" fmla="*/ 373380 w 1584960"/>
                <a:gd name="connsiteY85" fmla="*/ 83820 h 1348740"/>
                <a:gd name="connsiteX86" fmla="*/ 419100 w 1584960"/>
                <a:gd name="connsiteY86" fmla="*/ 83820 h 1348740"/>
                <a:gd name="connsiteX87" fmla="*/ 449580 w 1584960"/>
                <a:gd name="connsiteY87" fmla="*/ 22860 h 1348740"/>
                <a:gd name="connsiteX88" fmla="*/ 449580 w 1584960"/>
                <a:gd name="connsiteY88" fmla="*/ 22860 h 1348740"/>
                <a:gd name="connsiteX89" fmla="*/ 579120 w 1584960"/>
                <a:gd name="connsiteY89" fmla="*/ 7620 h 1348740"/>
                <a:gd name="connsiteX90" fmla="*/ 647700 w 1584960"/>
                <a:gd name="connsiteY90" fmla="*/ 0 h 1348740"/>
                <a:gd name="connsiteX91" fmla="*/ 739140 w 1584960"/>
                <a:gd name="connsiteY91" fmla="*/ 76200 h 1348740"/>
                <a:gd name="connsiteX92" fmla="*/ 784860 w 1584960"/>
                <a:gd name="connsiteY92" fmla="*/ 129540 h 134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584960" h="1348740">
                  <a:moveTo>
                    <a:pt x="784860" y="129540"/>
                  </a:moveTo>
                  <a:lnTo>
                    <a:pt x="838200" y="228600"/>
                  </a:lnTo>
                  <a:lnTo>
                    <a:pt x="982980" y="220980"/>
                  </a:lnTo>
                  <a:lnTo>
                    <a:pt x="990600" y="266700"/>
                  </a:lnTo>
                  <a:lnTo>
                    <a:pt x="990600" y="320040"/>
                  </a:lnTo>
                  <a:lnTo>
                    <a:pt x="1005840" y="342900"/>
                  </a:lnTo>
                  <a:lnTo>
                    <a:pt x="1005840" y="342900"/>
                  </a:lnTo>
                  <a:lnTo>
                    <a:pt x="1043940" y="480060"/>
                  </a:lnTo>
                  <a:lnTo>
                    <a:pt x="1135380" y="457200"/>
                  </a:lnTo>
                  <a:lnTo>
                    <a:pt x="1188720" y="487680"/>
                  </a:lnTo>
                  <a:lnTo>
                    <a:pt x="1295400" y="563880"/>
                  </a:lnTo>
                  <a:lnTo>
                    <a:pt x="1325880" y="594360"/>
                  </a:lnTo>
                  <a:lnTo>
                    <a:pt x="1310640" y="647700"/>
                  </a:lnTo>
                  <a:lnTo>
                    <a:pt x="1371600" y="693420"/>
                  </a:lnTo>
                  <a:lnTo>
                    <a:pt x="1379220" y="716280"/>
                  </a:lnTo>
                  <a:lnTo>
                    <a:pt x="1363980" y="754380"/>
                  </a:lnTo>
                  <a:lnTo>
                    <a:pt x="1447800" y="853440"/>
                  </a:lnTo>
                  <a:lnTo>
                    <a:pt x="1531620" y="815340"/>
                  </a:lnTo>
                  <a:lnTo>
                    <a:pt x="1562100" y="777240"/>
                  </a:lnTo>
                  <a:lnTo>
                    <a:pt x="1584960" y="822960"/>
                  </a:lnTo>
                  <a:lnTo>
                    <a:pt x="1562100" y="876300"/>
                  </a:lnTo>
                  <a:lnTo>
                    <a:pt x="1539240" y="944880"/>
                  </a:lnTo>
                  <a:lnTo>
                    <a:pt x="1478280" y="967740"/>
                  </a:lnTo>
                  <a:lnTo>
                    <a:pt x="1249680" y="998220"/>
                  </a:lnTo>
                  <a:lnTo>
                    <a:pt x="1249680" y="1021080"/>
                  </a:lnTo>
                  <a:lnTo>
                    <a:pt x="1203960" y="1051560"/>
                  </a:lnTo>
                  <a:lnTo>
                    <a:pt x="1150620" y="1104900"/>
                  </a:lnTo>
                  <a:lnTo>
                    <a:pt x="1150620" y="1135380"/>
                  </a:lnTo>
                  <a:lnTo>
                    <a:pt x="1097280" y="1165860"/>
                  </a:lnTo>
                  <a:lnTo>
                    <a:pt x="1066800" y="1173480"/>
                  </a:lnTo>
                  <a:lnTo>
                    <a:pt x="998220" y="1173480"/>
                  </a:lnTo>
                  <a:lnTo>
                    <a:pt x="937260" y="1150620"/>
                  </a:lnTo>
                  <a:lnTo>
                    <a:pt x="868680" y="1150620"/>
                  </a:lnTo>
                  <a:lnTo>
                    <a:pt x="784860" y="1150620"/>
                  </a:lnTo>
                  <a:lnTo>
                    <a:pt x="784860" y="1150620"/>
                  </a:lnTo>
                  <a:lnTo>
                    <a:pt x="731520" y="1143000"/>
                  </a:lnTo>
                  <a:lnTo>
                    <a:pt x="701040" y="1150620"/>
                  </a:lnTo>
                  <a:lnTo>
                    <a:pt x="640080" y="1188720"/>
                  </a:lnTo>
                  <a:lnTo>
                    <a:pt x="502920" y="1203960"/>
                  </a:lnTo>
                  <a:lnTo>
                    <a:pt x="502920" y="1203960"/>
                  </a:lnTo>
                  <a:lnTo>
                    <a:pt x="472440" y="1150620"/>
                  </a:lnTo>
                  <a:lnTo>
                    <a:pt x="457200" y="1135380"/>
                  </a:lnTo>
                  <a:lnTo>
                    <a:pt x="457200" y="1135380"/>
                  </a:lnTo>
                  <a:lnTo>
                    <a:pt x="350520" y="1181100"/>
                  </a:lnTo>
                  <a:lnTo>
                    <a:pt x="304800" y="1249680"/>
                  </a:lnTo>
                  <a:lnTo>
                    <a:pt x="304800" y="1249680"/>
                  </a:lnTo>
                  <a:lnTo>
                    <a:pt x="243840" y="1303020"/>
                  </a:lnTo>
                  <a:lnTo>
                    <a:pt x="243840" y="1303020"/>
                  </a:lnTo>
                  <a:lnTo>
                    <a:pt x="198120" y="1348740"/>
                  </a:lnTo>
                  <a:lnTo>
                    <a:pt x="137160" y="1348740"/>
                  </a:lnTo>
                  <a:lnTo>
                    <a:pt x="99060" y="1341120"/>
                  </a:lnTo>
                  <a:lnTo>
                    <a:pt x="99060" y="1341120"/>
                  </a:lnTo>
                  <a:lnTo>
                    <a:pt x="99060" y="1341120"/>
                  </a:lnTo>
                  <a:lnTo>
                    <a:pt x="129540" y="1249680"/>
                  </a:lnTo>
                  <a:lnTo>
                    <a:pt x="121920" y="1203960"/>
                  </a:lnTo>
                  <a:lnTo>
                    <a:pt x="121920" y="1203960"/>
                  </a:lnTo>
                  <a:lnTo>
                    <a:pt x="60960" y="1127760"/>
                  </a:lnTo>
                  <a:lnTo>
                    <a:pt x="60960" y="1127760"/>
                  </a:lnTo>
                  <a:lnTo>
                    <a:pt x="22860" y="1028700"/>
                  </a:lnTo>
                  <a:lnTo>
                    <a:pt x="53340" y="1028700"/>
                  </a:lnTo>
                  <a:lnTo>
                    <a:pt x="60960" y="1005840"/>
                  </a:lnTo>
                  <a:lnTo>
                    <a:pt x="30480" y="1005840"/>
                  </a:lnTo>
                  <a:lnTo>
                    <a:pt x="45720" y="944880"/>
                  </a:lnTo>
                  <a:lnTo>
                    <a:pt x="45720" y="944880"/>
                  </a:lnTo>
                  <a:lnTo>
                    <a:pt x="83820" y="853440"/>
                  </a:lnTo>
                  <a:lnTo>
                    <a:pt x="83820" y="853440"/>
                  </a:lnTo>
                  <a:lnTo>
                    <a:pt x="15240" y="830580"/>
                  </a:lnTo>
                  <a:lnTo>
                    <a:pt x="15240" y="708660"/>
                  </a:lnTo>
                  <a:lnTo>
                    <a:pt x="15240" y="708660"/>
                  </a:lnTo>
                  <a:lnTo>
                    <a:pt x="0" y="647700"/>
                  </a:lnTo>
                  <a:lnTo>
                    <a:pt x="0" y="647700"/>
                  </a:lnTo>
                  <a:lnTo>
                    <a:pt x="0" y="556260"/>
                  </a:lnTo>
                  <a:lnTo>
                    <a:pt x="53340" y="472440"/>
                  </a:lnTo>
                  <a:lnTo>
                    <a:pt x="68580" y="426720"/>
                  </a:lnTo>
                  <a:lnTo>
                    <a:pt x="68580" y="426720"/>
                  </a:lnTo>
                  <a:lnTo>
                    <a:pt x="60960" y="373380"/>
                  </a:lnTo>
                  <a:lnTo>
                    <a:pt x="106680" y="289560"/>
                  </a:lnTo>
                  <a:lnTo>
                    <a:pt x="106680" y="289560"/>
                  </a:lnTo>
                  <a:lnTo>
                    <a:pt x="144780" y="198120"/>
                  </a:lnTo>
                  <a:lnTo>
                    <a:pt x="220980" y="129540"/>
                  </a:lnTo>
                  <a:lnTo>
                    <a:pt x="259080" y="99060"/>
                  </a:lnTo>
                  <a:lnTo>
                    <a:pt x="243840" y="99060"/>
                  </a:lnTo>
                  <a:lnTo>
                    <a:pt x="251460" y="38100"/>
                  </a:lnTo>
                  <a:lnTo>
                    <a:pt x="289560" y="38100"/>
                  </a:lnTo>
                  <a:lnTo>
                    <a:pt x="312420" y="68580"/>
                  </a:lnTo>
                  <a:lnTo>
                    <a:pt x="373380" y="83820"/>
                  </a:lnTo>
                  <a:lnTo>
                    <a:pt x="419100" y="83820"/>
                  </a:lnTo>
                  <a:lnTo>
                    <a:pt x="449580" y="22860"/>
                  </a:lnTo>
                  <a:lnTo>
                    <a:pt x="449580" y="22860"/>
                  </a:lnTo>
                  <a:lnTo>
                    <a:pt x="579120" y="7620"/>
                  </a:lnTo>
                  <a:lnTo>
                    <a:pt x="647700" y="0"/>
                  </a:lnTo>
                  <a:lnTo>
                    <a:pt x="739140" y="76200"/>
                  </a:lnTo>
                  <a:lnTo>
                    <a:pt x="784860" y="12954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2" name="Полилиния 271"/>
            <p:cNvSpPr/>
            <p:nvPr/>
          </p:nvSpPr>
          <p:spPr>
            <a:xfrm>
              <a:off x="7245548" y="3659422"/>
              <a:ext cx="1202437" cy="816096"/>
            </a:xfrm>
            <a:custGeom>
              <a:avLst/>
              <a:gdLst>
                <a:gd name="connsiteX0" fmla="*/ 161925 w 1614487"/>
                <a:gd name="connsiteY0" fmla="*/ 66675 h 1171575"/>
                <a:gd name="connsiteX1" fmla="*/ 185737 w 1614487"/>
                <a:gd name="connsiteY1" fmla="*/ 123825 h 1171575"/>
                <a:gd name="connsiteX2" fmla="*/ 200025 w 1614487"/>
                <a:gd name="connsiteY2" fmla="*/ 147637 h 1171575"/>
                <a:gd name="connsiteX3" fmla="*/ 266700 w 1614487"/>
                <a:gd name="connsiteY3" fmla="*/ 166687 h 1171575"/>
                <a:gd name="connsiteX4" fmla="*/ 295275 w 1614487"/>
                <a:gd name="connsiteY4" fmla="*/ 171450 h 1171575"/>
                <a:gd name="connsiteX5" fmla="*/ 295275 w 1614487"/>
                <a:gd name="connsiteY5" fmla="*/ 171450 h 1171575"/>
                <a:gd name="connsiteX6" fmla="*/ 257175 w 1614487"/>
                <a:gd name="connsiteY6" fmla="*/ 214312 h 1171575"/>
                <a:gd name="connsiteX7" fmla="*/ 242887 w 1614487"/>
                <a:gd name="connsiteY7" fmla="*/ 238125 h 1171575"/>
                <a:gd name="connsiteX8" fmla="*/ 266700 w 1614487"/>
                <a:gd name="connsiteY8" fmla="*/ 271462 h 1171575"/>
                <a:gd name="connsiteX9" fmla="*/ 257175 w 1614487"/>
                <a:gd name="connsiteY9" fmla="*/ 314325 h 1171575"/>
                <a:gd name="connsiteX10" fmla="*/ 300037 w 1614487"/>
                <a:gd name="connsiteY10" fmla="*/ 304800 h 1171575"/>
                <a:gd name="connsiteX11" fmla="*/ 323850 w 1614487"/>
                <a:gd name="connsiteY11" fmla="*/ 261937 h 1171575"/>
                <a:gd name="connsiteX12" fmla="*/ 357187 w 1614487"/>
                <a:gd name="connsiteY12" fmla="*/ 266700 h 1171575"/>
                <a:gd name="connsiteX13" fmla="*/ 361950 w 1614487"/>
                <a:gd name="connsiteY13" fmla="*/ 290512 h 1171575"/>
                <a:gd name="connsiteX14" fmla="*/ 390525 w 1614487"/>
                <a:gd name="connsiteY14" fmla="*/ 290512 h 1171575"/>
                <a:gd name="connsiteX15" fmla="*/ 428625 w 1614487"/>
                <a:gd name="connsiteY15" fmla="*/ 280987 h 1171575"/>
                <a:gd name="connsiteX16" fmla="*/ 447675 w 1614487"/>
                <a:gd name="connsiteY16" fmla="*/ 261937 h 1171575"/>
                <a:gd name="connsiteX17" fmla="*/ 466725 w 1614487"/>
                <a:gd name="connsiteY17" fmla="*/ 214312 h 1171575"/>
                <a:gd name="connsiteX18" fmla="*/ 466725 w 1614487"/>
                <a:gd name="connsiteY18" fmla="*/ 214312 h 1171575"/>
                <a:gd name="connsiteX19" fmla="*/ 519112 w 1614487"/>
                <a:gd name="connsiteY19" fmla="*/ 171450 h 1171575"/>
                <a:gd name="connsiteX20" fmla="*/ 557212 w 1614487"/>
                <a:gd name="connsiteY20" fmla="*/ 114300 h 1171575"/>
                <a:gd name="connsiteX21" fmla="*/ 604837 w 1614487"/>
                <a:gd name="connsiteY21" fmla="*/ 114300 h 1171575"/>
                <a:gd name="connsiteX22" fmla="*/ 623887 w 1614487"/>
                <a:gd name="connsiteY22" fmla="*/ 142875 h 1171575"/>
                <a:gd name="connsiteX23" fmla="*/ 609600 w 1614487"/>
                <a:gd name="connsiteY23" fmla="*/ 176212 h 1171575"/>
                <a:gd name="connsiteX24" fmla="*/ 633412 w 1614487"/>
                <a:gd name="connsiteY24" fmla="*/ 195262 h 1171575"/>
                <a:gd name="connsiteX25" fmla="*/ 704850 w 1614487"/>
                <a:gd name="connsiteY25" fmla="*/ 200025 h 1171575"/>
                <a:gd name="connsiteX26" fmla="*/ 747712 w 1614487"/>
                <a:gd name="connsiteY26" fmla="*/ 200025 h 1171575"/>
                <a:gd name="connsiteX27" fmla="*/ 762000 w 1614487"/>
                <a:gd name="connsiteY27" fmla="*/ 233362 h 1171575"/>
                <a:gd name="connsiteX28" fmla="*/ 776287 w 1614487"/>
                <a:gd name="connsiteY28" fmla="*/ 323850 h 1171575"/>
                <a:gd name="connsiteX29" fmla="*/ 833437 w 1614487"/>
                <a:gd name="connsiteY29" fmla="*/ 333375 h 1171575"/>
                <a:gd name="connsiteX30" fmla="*/ 833437 w 1614487"/>
                <a:gd name="connsiteY30" fmla="*/ 333375 h 1171575"/>
                <a:gd name="connsiteX31" fmla="*/ 866775 w 1614487"/>
                <a:gd name="connsiteY31" fmla="*/ 276225 h 1171575"/>
                <a:gd name="connsiteX32" fmla="*/ 909637 w 1614487"/>
                <a:gd name="connsiteY32" fmla="*/ 242887 h 1171575"/>
                <a:gd name="connsiteX33" fmla="*/ 952500 w 1614487"/>
                <a:gd name="connsiteY33" fmla="*/ 209550 h 1171575"/>
                <a:gd name="connsiteX34" fmla="*/ 966787 w 1614487"/>
                <a:gd name="connsiteY34" fmla="*/ 185737 h 1171575"/>
                <a:gd name="connsiteX35" fmla="*/ 1004887 w 1614487"/>
                <a:gd name="connsiteY35" fmla="*/ 209550 h 1171575"/>
                <a:gd name="connsiteX36" fmla="*/ 1038225 w 1614487"/>
                <a:gd name="connsiteY36" fmla="*/ 228600 h 1171575"/>
                <a:gd name="connsiteX37" fmla="*/ 1071562 w 1614487"/>
                <a:gd name="connsiteY37" fmla="*/ 228600 h 1171575"/>
                <a:gd name="connsiteX38" fmla="*/ 1071562 w 1614487"/>
                <a:gd name="connsiteY38" fmla="*/ 209550 h 1171575"/>
                <a:gd name="connsiteX39" fmla="*/ 1109662 w 1614487"/>
                <a:gd name="connsiteY39" fmla="*/ 185737 h 1171575"/>
                <a:gd name="connsiteX40" fmla="*/ 1109662 w 1614487"/>
                <a:gd name="connsiteY40" fmla="*/ 147637 h 1171575"/>
                <a:gd name="connsiteX41" fmla="*/ 1109662 w 1614487"/>
                <a:gd name="connsiteY41" fmla="*/ 147637 h 1171575"/>
                <a:gd name="connsiteX42" fmla="*/ 1090612 w 1614487"/>
                <a:gd name="connsiteY42" fmla="*/ 95250 h 1171575"/>
                <a:gd name="connsiteX43" fmla="*/ 1042987 w 1614487"/>
                <a:gd name="connsiteY43" fmla="*/ 76200 h 1171575"/>
                <a:gd name="connsiteX44" fmla="*/ 1038225 w 1614487"/>
                <a:gd name="connsiteY44" fmla="*/ 47625 h 1171575"/>
                <a:gd name="connsiteX45" fmla="*/ 1100137 w 1614487"/>
                <a:gd name="connsiteY45" fmla="*/ 80962 h 1171575"/>
                <a:gd name="connsiteX46" fmla="*/ 1143000 w 1614487"/>
                <a:gd name="connsiteY46" fmla="*/ 104775 h 1171575"/>
                <a:gd name="connsiteX47" fmla="*/ 1228725 w 1614487"/>
                <a:gd name="connsiteY47" fmla="*/ 19050 h 1171575"/>
                <a:gd name="connsiteX48" fmla="*/ 1266825 w 1614487"/>
                <a:gd name="connsiteY48" fmla="*/ 0 h 1171575"/>
                <a:gd name="connsiteX49" fmla="*/ 1309687 w 1614487"/>
                <a:gd name="connsiteY49" fmla="*/ 33337 h 1171575"/>
                <a:gd name="connsiteX50" fmla="*/ 1290637 w 1614487"/>
                <a:gd name="connsiteY50" fmla="*/ 71437 h 1171575"/>
                <a:gd name="connsiteX51" fmla="*/ 1414462 w 1614487"/>
                <a:gd name="connsiteY51" fmla="*/ 100012 h 1171575"/>
                <a:gd name="connsiteX52" fmla="*/ 1423987 w 1614487"/>
                <a:gd name="connsiteY52" fmla="*/ 276225 h 1171575"/>
                <a:gd name="connsiteX53" fmla="*/ 1485900 w 1614487"/>
                <a:gd name="connsiteY53" fmla="*/ 276225 h 1171575"/>
                <a:gd name="connsiteX54" fmla="*/ 1600200 w 1614487"/>
                <a:gd name="connsiteY54" fmla="*/ 328612 h 1171575"/>
                <a:gd name="connsiteX55" fmla="*/ 1614487 w 1614487"/>
                <a:gd name="connsiteY55" fmla="*/ 442912 h 1171575"/>
                <a:gd name="connsiteX56" fmla="*/ 1462087 w 1614487"/>
                <a:gd name="connsiteY56" fmla="*/ 514350 h 1171575"/>
                <a:gd name="connsiteX57" fmla="*/ 1452562 w 1614487"/>
                <a:gd name="connsiteY57" fmla="*/ 633412 h 1171575"/>
                <a:gd name="connsiteX58" fmla="*/ 1423987 w 1614487"/>
                <a:gd name="connsiteY58" fmla="*/ 619125 h 1171575"/>
                <a:gd name="connsiteX59" fmla="*/ 1376362 w 1614487"/>
                <a:gd name="connsiteY59" fmla="*/ 623887 h 1171575"/>
                <a:gd name="connsiteX60" fmla="*/ 1376362 w 1614487"/>
                <a:gd name="connsiteY60" fmla="*/ 714375 h 1171575"/>
                <a:gd name="connsiteX61" fmla="*/ 1238250 w 1614487"/>
                <a:gd name="connsiteY61" fmla="*/ 809625 h 1171575"/>
                <a:gd name="connsiteX62" fmla="*/ 1233487 w 1614487"/>
                <a:gd name="connsiteY62" fmla="*/ 852487 h 1171575"/>
                <a:gd name="connsiteX63" fmla="*/ 1295400 w 1614487"/>
                <a:gd name="connsiteY63" fmla="*/ 976312 h 1171575"/>
                <a:gd name="connsiteX64" fmla="*/ 1247775 w 1614487"/>
                <a:gd name="connsiteY64" fmla="*/ 981075 h 1171575"/>
                <a:gd name="connsiteX65" fmla="*/ 1066800 w 1614487"/>
                <a:gd name="connsiteY65" fmla="*/ 957262 h 1171575"/>
                <a:gd name="connsiteX66" fmla="*/ 1047750 w 1614487"/>
                <a:gd name="connsiteY66" fmla="*/ 909637 h 1171575"/>
                <a:gd name="connsiteX67" fmla="*/ 995362 w 1614487"/>
                <a:gd name="connsiteY67" fmla="*/ 909637 h 1171575"/>
                <a:gd name="connsiteX68" fmla="*/ 852487 w 1614487"/>
                <a:gd name="connsiteY68" fmla="*/ 971550 h 1171575"/>
                <a:gd name="connsiteX69" fmla="*/ 852487 w 1614487"/>
                <a:gd name="connsiteY69" fmla="*/ 976312 h 1171575"/>
                <a:gd name="connsiteX70" fmla="*/ 885825 w 1614487"/>
                <a:gd name="connsiteY70" fmla="*/ 1014412 h 1171575"/>
                <a:gd name="connsiteX71" fmla="*/ 766762 w 1614487"/>
                <a:gd name="connsiteY71" fmla="*/ 1090612 h 1171575"/>
                <a:gd name="connsiteX72" fmla="*/ 661987 w 1614487"/>
                <a:gd name="connsiteY72" fmla="*/ 1047750 h 1171575"/>
                <a:gd name="connsiteX73" fmla="*/ 571500 w 1614487"/>
                <a:gd name="connsiteY73" fmla="*/ 1100137 h 1171575"/>
                <a:gd name="connsiteX74" fmla="*/ 538162 w 1614487"/>
                <a:gd name="connsiteY74" fmla="*/ 1076325 h 1171575"/>
                <a:gd name="connsiteX75" fmla="*/ 519112 w 1614487"/>
                <a:gd name="connsiteY75" fmla="*/ 1095375 h 1171575"/>
                <a:gd name="connsiteX76" fmla="*/ 519112 w 1614487"/>
                <a:gd name="connsiteY76" fmla="*/ 1171575 h 1171575"/>
                <a:gd name="connsiteX77" fmla="*/ 366712 w 1614487"/>
                <a:gd name="connsiteY77" fmla="*/ 1023937 h 1171575"/>
                <a:gd name="connsiteX78" fmla="*/ 161925 w 1614487"/>
                <a:gd name="connsiteY78" fmla="*/ 1057275 h 1171575"/>
                <a:gd name="connsiteX79" fmla="*/ 133350 w 1614487"/>
                <a:gd name="connsiteY79" fmla="*/ 1114425 h 1171575"/>
                <a:gd name="connsiteX80" fmla="*/ 38100 w 1614487"/>
                <a:gd name="connsiteY80" fmla="*/ 1090612 h 1171575"/>
                <a:gd name="connsiteX81" fmla="*/ 28575 w 1614487"/>
                <a:gd name="connsiteY81" fmla="*/ 1085850 h 1171575"/>
                <a:gd name="connsiteX82" fmla="*/ 0 w 1614487"/>
                <a:gd name="connsiteY82" fmla="*/ 1047750 h 1171575"/>
                <a:gd name="connsiteX83" fmla="*/ 90487 w 1614487"/>
                <a:gd name="connsiteY83" fmla="*/ 1023937 h 1171575"/>
                <a:gd name="connsiteX84" fmla="*/ 119062 w 1614487"/>
                <a:gd name="connsiteY84" fmla="*/ 1014412 h 1171575"/>
                <a:gd name="connsiteX85" fmla="*/ 142875 w 1614487"/>
                <a:gd name="connsiteY85" fmla="*/ 966787 h 1171575"/>
                <a:gd name="connsiteX86" fmla="*/ 138112 w 1614487"/>
                <a:gd name="connsiteY86" fmla="*/ 947737 h 1171575"/>
                <a:gd name="connsiteX87" fmla="*/ 100012 w 1614487"/>
                <a:gd name="connsiteY87" fmla="*/ 933450 h 1171575"/>
                <a:gd name="connsiteX88" fmla="*/ 61912 w 1614487"/>
                <a:gd name="connsiteY88" fmla="*/ 947737 h 1171575"/>
                <a:gd name="connsiteX89" fmla="*/ 14287 w 1614487"/>
                <a:gd name="connsiteY89" fmla="*/ 928687 h 1171575"/>
                <a:gd name="connsiteX90" fmla="*/ 38100 w 1614487"/>
                <a:gd name="connsiteY90" fmla="*/ 885825 h 1171575"/>
                <a:gd name="connsiteX91" fmla="*/ 33337 w 1614487"/>
                <a:gd name="connsiteY91" fmla="*/ 823912 h 1171575"/>
                <a:gd name="connsiteX92" fmla="*/ 33337 w 1614487"/>
                <a:gd name="connsiteY92" fmla="*/ 823912 h 1171575"/>
                <a:gd name="connsiteX93" fmla="*/ 80962 w 1614487"/>
                <a:gd name="connsiteY93" fmla="*/ 752475 h 1171575"/>
                <a:gd name="connsiteX94" fmla="*/ 80962 w 1614487"/>
                <a:gd name="connsiteY94" fmla="*/ 752475 h 1171575"/>
                <a:gd name="connsiteX95" fmla="*/ 38100 w 1614487"/>
                <a:gd name="connsiteY95" fmla="*/ 681037 h 1171575"/>
                <a:gd name="connsiteX96" fmla="*/ 47625 w 1614487"/>
                <a:gd name="connsiteY96" fmla="*/ 638175 h 1171575"/>
                <a:gd name="connsiteX97" fmla="*/ 42862 w 1614487"/>
                <a:gd name="connsiteY97" fmla="*/ 590550 h 1171575"/>
                <a:gd name="connsiteX98" fmla="*/ 57150 w 1614487"/>
                <a:gd name="connsiteY98" fmla="*/ 523875 h 1171575"/>
                <a:gd name="connsiteX99" fmla="*/ 85725 w 1614487"/>
                <a:gd name="connsiteY99" fmla="*/ 504825 h 1171575"/>
                <a:gd name="connsiteX100" fmla="*/ 76200 w 1614487"/>
                <a:gd name="connsiteY100" fmla="*/ 481012 h 1171575"/>
                <a:gd name="connsiteX101" fmla="*/ 57150 w 1614487"/>
                <a:gd name="connsiteY101" fmla="*/ 433387 h 1171575"/>
                <a:gd name="connsiteX102" fmla="*/ 52387 w 1614487"/>
                <a:gd name="connsiteY102" fmla="*/ 357187 h 1171575"/>
                <a:gd name="connsiteX103" fmla="*/ 61912 w 1614487"/>
                <a:gd name="connsiteY103" fmla="*/ 290512 h 1171575"/>
                <a:gd name="connsiteX104" fmla="*/ 80962 w 1614487"/>
                <a:gd name="connsiteY104" fmla="*/ 242887 h 1171575"/>
                <a:gd name="connsiteX105" fmla="*/ 80962 w 1614487"/>
                <a:gd name="connsiteY105" fmla="*/ 242887 h 1171575"/>
                <a:gd name="connsiteX106" fmla="*/ 100012 w 1614487"/>
                <a:gd name="connsiteY106" fmla="*/ 166687 h 1171575"/>
                <a:gd name="connsiteX107" fmla="*/ 71437 w 1614487"/>
                <a:gd name="connsiteY107" fmla="*/ 147637 h 1171575"/>
                <a:gd name="connsiteX108" fmla="*/ 76200 w 1614487"/>
                <a:gd name="connsiteY108" fmla="*/ 114300 h 1171575"/>
                <a:gd name="connsiteX109" fmla="*/ 161925 w 1614487"/>
                <a:gd name="connsiteY109" fmla="*/ 66675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614487" h="1171575">
                  <a:moveTo>
                    <a:pt x="161925" y="66675"/>
                  </a:moveTo>
                  <a:lnTo>
                    <a:pt x="185737" y="123825"/>
                  </a:lnTo>
                  <a:lnTo>
                    <a:pt x="200025" y="147637"/>
                  </a:lnTo>
                  <a:lnTo>
                    <a:pt x="266700" y="166687"/>
                  </a:lnTo>
                  <a:lnTo>
                    <a:pt x="295275" y="171450"/>
                  </a:lnTo>
                  <a:lnTo>
                    <a:pt x="295275" y="171450"/>
                  </a:lnTo>
                  <a:lnTo>
                    <a:pt x="257175" y="214312"/>
                  </a:lnTo>
                  <a:lnTo>
                    <a:pt x="242887" y="238125"/>
                  </a:lnTo>
                  <a:lnTo>
                    <a:pt x="266700" y="271462"/>
                  </a:lnTo>
                  <a:lnTo>
                    <a:pt x="257175" y="314325"/>
                  </a:lnTo>
                  <a:lnTo>
                    <a:pt x="300037" y="304800"/>
                  </a:lnTo>
                  <a:lnTo>
                    <a:pt x="323850" y="261937"/>
                  </a:lnTo>
                  <a:lnTo>
                    <a:pt x="357187" y="266700"/>
                  </a:lnTo>
                  <a:lnTo>
                    <a:pt x="361950" y="290512"/>
                  </a:lnTo>
                  <a:lnTo>
                    <a:pt x="390525" y="290512"/>
                  </a:lnTo>
                  <a:lnTo>
                    <a:pt x="428625" y="280987"/>
                  </a:lnTo>
                  <a:lnTo>
                    <a:pt x="447675" y="261937"/>
                  </a:lnTo>
                  <a:lnTo>
                    <a:pt x="466725" y="214312"/>
                  </a:lnTo>
                  <a:lnTo>
                    <a:pt x="466725" y="214312"/>
                  </a:lnTo>
                  <a:lnTo>
                    <a:pt x="519112" y="171450"/>
                  </a:lnTo>
                  <a:lnTo>
                    <a:pt x="557212" y="114300"/>
                  </a:lnTo>
                  <a:lnTo>
                    <a:pt x="604837" y="114300"/>
                  </a:lnTo>
                  <a:lnTo>
                    <a:pt x="623887" y="142875"/>
                  </a:lnTo>
                  <a:lnTo>
                    <a:pt x="609600" y="176212"/>
                  </a:lnTo>
                  <a:lnTo>
                    <a:pt x="633412" y="195262"/>
                  </a:lnTo>
                  <a:lnTo>
                    <a:pt x="704850" y="200025"/>
                  </a:lnTo>
                  <a:lnTo>
                    <a:pt x="747712" y="200025"/>
                  </a:lnTo>
                  <a:lnTo>
                    <a:pt x="762000" y="233362"/>
                  </a:lnTo>
                  <a:lnTo>
                    <a:pt x="776287" y="323850"/>
                  </a:lnTo>
                  <a:lnTo>
                    <a:pt x="833437" y="333375"/>
                  </a:lnTo>
                  <a:lnTo>
                    <a:pt x="833437" y="333375"/>
                  </a:lnTo>
                  <a:lnTo>
                    <a:pt x="866775" y="276225"/>
                  </a:lnTo>
                  <a:lnTo>
                    <a:pt x="909637" y="242887"/>
                  </a:lnTo>
                  <a:lnTo>
                    <a:pt x="952500" y="209550"/>
                  </a:lnTo>
                  <a:lnTo>
                    <a:pt x="966787" y="185737"/>
                  </a:lnTo>
                  <a:lnTo>
                    <a:pt x="1004887" y="209550"/>
                  </a:lnTo>
                  <a:lnTo>
                    <a:pt x="1038225" y="228600"/>
                  </a:lnTo>
                  <a:lnTo>
                    <a:pt x="1071562" y="228600"/>
                  </a:lnTo>
                  <a:lnTo>
                    <a:pt x="1071562" y="209550"/>
                  </a:lnTo>
                  <a:lnTo>
                    <a:pt x="1109662" y="185737"/>
                  </a:lnTo>
                  <a:lnTo>
                    <a:pt x="1109662" y="147637"/>
                  </a:lnTo>
                  <a:lnTo>
                    <a:pt x="1109662" y="147637"/>
                  </a:lnTo>
                  <a:lnTo>
                    <a:pt x="1090612" y="95250"/>
                  </a:lnTo>
                  <a:lnTo>
                    <a:pt x="1042987" y="76200"/>
                  </a:lnTo>
                  <a:lnTo>
                    <a:pt x="1038225" y="47625"/>
                  </a:lnTo>
                  <a:lnTo>
                    <a:pt x="1100137" y="80962"/>
                  </a:lnTo>
                  <a:lnTo>
                    <a:pt x="1143000" y="104775"/>
                  </a:lnTo>
                  <a:lnTo>
                    <a:pt x="1228725" y="19050"/>
                  </a:lnTo>
                  <a:lnTo>
                    <a:pt x="1266825" y="0"/>
                  </a:lnTo>
                  <a:lnTo>
                    <a:pt x="1309687" y="33337"/>
                  </a:lnTo>
                  <a:lnTo>
                    <a:pt x="1290637" y="71437"/>
                  </a:lnTo>
                  <a:lnTo>
                    <a:pt x="1414462" y="100012"/>
                  </a:lnTo>
                  <a:lnTo>
                    <a:pt x="1423987" y="276225"/>
                  </a:lnTo>
                  <a:lnTo>
                    <a:pt x="1485900" y="276225"/>
                  </a:lnTo>
                  <a:lnTo>
                    <a:pt x="1600200" y="328612"/>
                  </a:lnTo>
                  <a:lnTo>
                    <a:pt x="1614487" y="442912"/>
                  </a:lnTo>
                  <a:lnTo>
                    <a:pt x="1462087" y="514350"/>
                  </a:lnTo>
                  <a:lnTo>
                    <a:pt x="1452562" y="633412"/>
                  </a:lnTo>
                  <a:lnTo>
                    <a:pt x="1423987" y="619125"/>
                  </a:lnTo>
                  <a:lnTo>
                    <a:pt x="1376362" y="623887"/>
                  </a:lnTo>
                  <a:lnTo>
                    <a:pt x="1376362" y="714375"/>
                  </a:lnTo>
                  <a:lnTo>
                    <a:pt x="1238250" y="809625"/>
                  </a:lnTo>
                  <a:lnTo>
                    <a:pt x="1233487" y="852487"/>
                  </a:lnTo>
                  <a:lnTo>
                    <a:pt x="1295400" y="976312"/>
                  </a:lnTo>
                  <a:lnTo>
                    <a:pt x="1247775" y="981075"/>
                  </a:lnTo>
                  <a:lnTo>
                    <a:pt x="1066800" y="957262"/>
                  </a:lnTo>
                  <a:lnTo>
                    <a:pt x="1047750" y="909637"/>
                  </a:lnTo>
                  <a:lnTo>
                    <a:pt x="995362" y="909637"/>
                  </a:lnTo>
                  <a:lnTo>
                    <a:pt x="852487" y="971550"/>
                  </a:lnTo>
                  <a:lnTo>
                    <a:pt x="852487" y="976312"/>
                  </a:lnTo>
                  <a:lnTo>
                    <a:pt x="885825" y="1014412"/>
                  </a:lnTo>
                  <a:lnTo>
                    <a:pt x="766762" y="1090612"/>
                  </a:lnTo>
                  <a:lnTo>
                    <a:pt x="661987" y="1047750"/>
                  </a:lnTo>
                  <a:lnTo>
                    <a:pt x="571500" y="1100137"/>
                  </a:lnTo>
                  <a:lnTo>
                    <a:pt x="538162" y="1076325"/>
                  </a:lnTo>
                  <a:lnTo>
                    <a:pt x="519112" y="1095375"/>
                  </a:lnTo>
                  <a:lnTo>
                    <a:pt x="519112" y="1171575"/>
                  </a:lnTo>
                  <a:lnTo>
                    <a:pt x="366712" y="1023937"/>
                  </a:lnTo>
                  <a:lnTo>
                    <a:pt x="161925" y="1057275"/>
                  </a:lnTo>
                  <a:lnTo>
                    <a:pt x="133350" y="1114425"/>
                  </a:lnTo>
                  <a:lnTo>
                    <a:pt x="38100" y="1090612"/>
                  </a:lnTo>
                  <a:lnTo>
                    <a:pt x="28575" y="1085850"/>
                  </a:lnTo>
                  <a:lnTo>
                    <a:pt x="0" y="1047750"/>
                  </a:lnTo>
                  <a:lnTo>
                    <a:pt x="90487" y="1023937"/>
                  </a:lnTo>
                  <a:lnTo>
                    <a:pt x="119062" y="1014412"/>
                  </a:lnTo>
                  <a:lnTo>
                    <a:pt x="142875" y="966787"/>
                  </a:lnTo>
                  <a:lnTo>
                    <a:pt x="138112" y="947737"/>
                  </a:lnTo>
                  <a:lnTo>
                    <a:pt x="100012" y="933450"/>
                  </a:lnTo>
                  <a:lnTo>
                    <a:pt x="61912" y="947737"/>
                  </a:lnTo>
                  <a:lnTo>
                    <a:pt x="14287" y="928687"/>
                  </a:lnTo>
                  <a:lnTo>
                    <a:pt x="38100" y="885825"/>
                  </a:lnTo>
                  <a:lnTo>
                    <a:pt x="33337" y="823912"/>
                  </a:lnTo>
                  <a:lnTo>
                    <a:pt x="33337" y="823912"/>
                  </a:lnTo>
                  <a:lnTo>
                    <a:pt x="80962" y="752475"/>
                  </a:lnTo>
                  <a:lnTo>
                    <a:pt x="80962" y="752475"/>
                  </a:lnTo>
                  <a:lnTo>
                    <a:pt x="38100" y="681037"/>
                  </a:lnTo>
                  <a:lnTo>
                    <a:pt x="47625" y="638175"/>
                  </a:lnTo>
                  <a:lnTo>
                    <a:pt x="42862" y="590550"/>
                  </a:lnTo>
                  <a:lnTo>
                    <a:pt x="57150" y="523875"/>
                  </a:lnTo>
                  <a:lnTo>
                    <a:pt x="85725" y="504825"/>
                  </a:lnTo>
                  <a:lnTo>
                    <a:pt x="76200" y="481012"/>
                  </a:lnTo>
                  <a:lnTo>
                    <a:pt x="57150" y="433387"/>
                  </a:lnTo>
                  <a:lnTo>
                    <a:pt x="52387" y="357187"/>
                  </a:lnTo>
                  <a:lnTo>
                    <a:pt x="61912" y="290512"/>
                  </a:lnTo>
                  <a:lnTo>
                    <a:pt x="80962" y="242887"/>
                  </a:lnTo>
                  <a:lnTo>
                    <a:pt x="80962" y="242887"/>
                  </a:lnTo>
                  <a:lnTo>
                    <a:pt x="100012" y="166687"/>
                  </a:lnTo>
                  <a:lnTo>
                    <a:pt x="71437" y="147637"/>
                  </a:lnTo>
                  <a:lnTo>
                    <a:pt x="76200" y="114300"/>
                  </a:lnTo>
                  <a:lnTo>
                    <a:pt x="161925" y="66675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3" name="Полилиния 272"/>
            <p:cNvSpPr/>
            <p:nvPr/>
          </p:nvSpPr>
          <p:spPr>
            <a:xfrm>
              <a:off x="2407411" y="3211575"/>
              <a:ext cx="1312396" cy="1035049"/>
            </a:xfrm>
            <a:custGeom>
              <a:avLst/>
              <a:gdLst>
                <a:gd name="connsiteX0" fmla="*/ 52387 w 1762125"/>
                <a:gd name="connsiteY0" fmla="*/ 52388 h 1485900"/>
                <a:gd name="connsiteX1" fmla="*/ 138112 w 1762125"/>
                <a:gd name="connsiteY1" fmla="*/ 85725 h 1485900"/>
                <a:gd name="connsiteX2" fmla="*/ 138112 w 1762125"/>
                <a:gd name="connsiteY2" fmla="*/ 85725 h 1485900"/>
                <a:gd name="connsiteX3" fmla="*/ 261937 w 1762125"/>
                <a:gd name="connsiteY3" fmla="*/ 42863 h 1485900"/>
                <a:gd name="connsiteX4" fmla="*/ 285750 w 1762125"/>
                <a:gd name="connsiteY4" fmla="*/ 85725 h 1485900"/>
                <a:gd name="connsiteX5" fmla="*/ 309562 w 1762125"/>
                <a:gd name="connsiteY5" fmla="*/ 95250 h 1485900"/>
                <a:gd name="connsiteX6" fmla="*/ 309562 w 1762125"/>
                <a:gd name="connsiteY6" fmla="*/ 95250 h 1485900"/>
                <a:gd name="connsiteX7" fmla="*/ 338137 w 1762125"/>
                <a:gd name="connsiteY7" fmla="*/ 19050 h 1485900"/>
                <a:gd name="connsiteX8" fmla="*/ 395287 w 1762125"/>
                <a:gd name="connsiteY8" fmla="*/ 0 h 1485900"/>
                <a:gd name="connsiteX9" fmla="*/ 442912 w 1762125"/>
                <a:gd name="connsiteY9" fmla="*/ 0 h 1485900"/>
                <a:gd name="connsiteX10" fmla="*/ 500062 w 1762125"/>
                <a:gd name="connsiteY10" fmla="*/ 23813 h 1485900"/>
                <a:gd name="connsiteX11" fmla="*/ 523875 w 1762125"/>
                <a:gd name="connsiteY11" fmla="*/ 28575 h 1485900"/>
                <a:gd name="connsiteX12" fmla="*/ 523875 w 1762125"/>
                <a:gd name="connsiteY12" fmla="*/ 28575 h 1485900"/>
                <a:gd name="connsiteX13" fmla="*/ 581025 w 1762125"/>
                <a:gd name="connsiteY13" fmla="*/ 52388 h 1485900"/>
                <a:gd name="connsiteX14" fmla="*/ 604837 w 1762125"/>
                <a:gd name="connsiteY14" fmla="*/ 52388 h 1485900"/>
                <a:gd name="connsiteX15" fmla="*/ 628650 w 1762125"/>
                <a:gd name="connsiteY15" fmla="*/ 123825 h 1485900"/>
                <a:gd name="connsiteX16" fmla="*/ 676275 w 1762125"/>
                <a:gd name="connsiteY16" fmla="*/ 133350 h 1485900"/>
                <a:gd name="connsiteX17" fmla="*/ 676275 w 1762125"/>
                <a:gd name="connsiteY17" fmla="*/ 133350 h 1485900"/>
                <a:gd name="connsiteX18" fmla="*/ 728662 w 1762125"/>
                <a:gd name="connsiteY18" fmla="*/ 176213 h 1485900"/>
                <a:gd name="connsiteX19" fmla="*/ 738187 w 1762125"/>
                <a:gd name="connsiteY19" fmla="*/ 209550 h 1485900"/>
                <a:gd name="connsiteX20" fmla="*/ 828675 w 1762125"/>
                <a:gd name="connsiteY20" fmla="*/ 280988 h 1485900"/>
                <a:gd name="connsiteX21" fmla="*/ 919162 w 1762125"/>
                <a:gd name="connsiteY21" fmla="*/ 261938 h 1485900"/>
                <a:gd name="connsiteX22" fmla="*/ 952500 w 1762125"/>
                <a:gd name="connsiteY22" fmla="*/ 261938 h 1485900"/>
                <a:gd name="connsiteX23" fmla="*/ 952500 w 1762125"/>
                <a:gd name="connsiteY23" fmla="*/ 290513 h 1485900"/>
                <a:gd name="connsiteX24" fmla="*/ 942975 w 1762125"/>
                <a:gd name="connsiteY24" fmla="*/ 333375 h 1485900"/>
                <a:gd name="connsiteX25" fmla="*/ 942975 w 1762125"/>
                <a:gd name="connsiteY25" fmla="*/ 352425 h 1485900"/>
                <a:gd name="connsiteX26" fmla="*/ 1042987 w 1762125"/>
                <a:gd name="connsiteY26" fmla="*/ 366713 h 1485900"/>
                <a:gd name="connsiteX27" fmla="*/ 1057275 w 1762125"/>
                <a:gd name="connsiteY27" fmla="*/ 333375 h 1485900"/>
                <a:gd name="connsiteX28" fmla="*/ 1119187 w 1762125"/>
                <a:gd name="connsiteY28" fmla="*/ 333375 h 1485900"/>
                <a:gd name="connsiteX29" fmla="*/ 1195387 w 1762125"/>
                <a:gd name="connsiteY29" fmla="*/ 319088 h 1485900"/>
                <a:gd name="connsiteX30" fmla="*/ 1219200 w 1762125"/>
                <a:gd name="connsiteY30" fmla="*/ 347663 h 1485900"/>
                <a:gd name="connsiteX31" fmla="*/ 1247775 w 1762125"/>
                <a:gd name="connsiteY31" fmla="*/ 352425 h 1485900"/>
                <a:gd name="connsiteX32" fmla="*/ 1290637 w 1762125"/>
                <a:gd name="connsiteY32" fmla="*/ 395288 h 1485900"/>
                <a:gd name="connsiteX33" fmla="*/ 1333500 w 1762125"/>
                <a:gd name="connsiteY33" fmla="*/ 485775 h 1485900"/>
                <a:gd name="connsiteX34" fmla="*/ 1400175 w 1762125"/>
                <a:gd name="connsiteY34" fmla="*/ 509588 h 1485900"/>
                <a:gd name="connsiteX35" fmla="*/ 1428750 w 1762125"/>
                <a:gd name="connsiteY35" fmla="*/ 528638 h 1485900"/>
                <a:gd name="connsiteX36" fmla="*/ 1438275 w 1762125"/>
                <a:gd name="connsiteY36" fmla="*/ 571500 h 1485900"/>
                <a:gd name="connsiteX37" fmla="*/ 1443037 w 1762125"/>
                <a:gd name="connsiteY37" fmla="*/ 647700 h 1485900"/>
                <a:gd name="connsiteX38" fmla="*/ 1419225 w 1762125"/>
                <a:gd name="connsiteY38" fmla="*/ 676275 h 1485900"/>
                <a:gd name="connsiteX39" fmla="*/ 1362075 w 1762125"/>
                <a:gd name="connsiteY39" fmla="*/ 685800 h 1485900"/>
                <a:gd name="connsiteX40" fmla="*/ 1357312 w 1762125"/>
                <a:gd name="connsiteY40" fmla="*/ 728663 h 1485900"/>
                <a:gd name="connsiteX41" fmla="*/ 1357312 w 1762125"/>
                <a:gd name="connsiteY41" fmla="*/ 728663 h 1485900"/>
                <a:gd name="connsiteX42" fmla="*/ 1381125 w 1762125"/>
                <a:gd name="connsiteY42" fmla="*/ 828675 h 1485900"/>
                <a:gd name="connsiteX43" fmla="*/ 1409700 w 1762125"/>
                <a:gd name="connsiteY43" fmla="*/ 904875 h 1485900"/>
                <a:gd name="connsiteX44" fmla="*/ 1452562 w 1762125"/>
                <a:gd name="connsiteY44" fmla="*/ 981075 h 1485900"/>
                <a:gd name="connsiteX45" fmla="*/ 1509712 w 1762125"/>
                <a:gd name="connsiteY45" fmla="*/ 1023938 h 1485900"/>
                <a:gd name="connsiteX46" fmla="*/ 1571625 w 1762125"/>
                <a:gd name="connsiteY46" fmla="*/ 1000125 h 1485900"/>
                <a:gd name="connsiteX47" fmla="*/ 1609725 w 1762125"/>
                <a:gd name="connsiteY47" fmla="*/ 1009650 h 1485900"/>
                <a:gd name="connsiteX48" fmla="*/ 1609725 w 1762125"/>
                <a:gd name="connsiteY48" fmla="*/ 1009650 h 1485900"/>
                <a:gd name="connsiteX49" fmla="*/ 1652587 w 1762125"/>
                <a:gd name="connsiteY49" fmla="*/ 1076325 h 1485900"/>
                <a:gd name="connsiteX50" fmla="*/ 1719262 w 1762125"/>
                <a:gd name="connsiteY50" fmla="*/ 1057275 h 1485900"/>
                <a:gd name="connsiteX51" fmla="*/ 1738312 w 1762125"/>
                <a:gd name="connsiteY51" fmla="*/ 1023938 h 1485900"/>
                <a:gd name="connsiteX52" fmla="*/ 1762125 w 1762125"/>
                <a:gd name="connsiteY52" fmla="*/ 1062038 h 1485900"/>
                <a:gd name="connsiteX53" fmla="*/ 1743075 w 1762125"/>
                <a:gd name="connsiteY53" fmla="*/ 1100138 h 1485900"/>
                <a:gd name="connsiteX54" fmla="*/ 1657350 w 1762125"/>
                <a:gd name="connsiteY54" fmla="*/ 1095375 h 1485900"/>
                <a:gd name="connsiteX55" fmla="*/ 1624012 w 1762125"/>
                <a:gd name="connsiteY55" fmla="*/ 1071563 h 1485900"/>
                <a:gd name="connsiteX56" fmla="*/ 1552575 w 1762125"/>
                <a:gd name="connsiteY56" fmla="*/ 1066800 h 1485900"/>
                <a:gd name="connsiteX57" fmla="*/ 1543050 w 1762125"/>
                <a:gd name="connsiteY57" fmla="*/ 1104900 h 1485900"/>
                <a:gd name="connsiteX58" fmla="*/ 1433512 w 1762125"/>
                <a:gd name="connsiteY58" fmla="*/ 1114425 h 1485900"/>
                <a:gd name="connsiteX59" fmla="*/ 1366837 w 1762125"/>
                <a:gd name="connsiteY59" fmla="*/ 1085850 h 1485900"/>
                <a:gd name="connsiteX60" fmla="*/ 1209675 w 1762125"/>
                <a:gd name="connsiteY60" fmla="*/ 1119188 h 1485900"/>
                <a:gd name="connsiteX61" fmla="*/ 1123950 w 1762125"/>
                <a:gd name="connsiteY61" fmla="*/ 1085850 h 1485900"/>
                <a:gd name="connsiteX62" fmla="*/ 1104900 w 1762125"/>
                <a:gd name="connsiteY62" fmla="*/ 1123950 h 1485900"/>
                <a:gd name="connsiteX63" fmla="*/ 1071562 w 1762125"/>
                <a:gd name="connsiteY63" fmla="*/ 1138238 h 1485900"/>
                <a:gd name="connsiteX64" fmla="*/ 1014412 w 1762125"/>
                <a:gd name="connsiteY64" fmla="*/ 1143000 h 1485900"/>
                <a:gd name="connsiteX65" fmla="*/ 952500 w 1762125"/>
                <a:gd name="connsiteY65" fmla="*/ 1162050 h 1485900"/>
                <a:gd name="connsiteX66" fmla="*/ 928687 w 1762125"/>
                <a:gd name="connsiteY66" fmla="*/ 1185863 h 1485900"/>
                <a:gd name="connsiteX67" fmla="*/ 909637 w 1762125"/>
                <a:gd name="connsiteY67" fmla="*/ 1233488 h 1485900"/>
                <a:gd name="connsiteX68" fmla="*/ 942975 w 1762125"/>
                <a:gd name="connsiteY68" fmla="*/ 1276350 h 1485900"/>
                <a:gd name="connsiteX69" fmla="*/ 976312 w 1762125"/>
                <a:gd name="connsiteY69" fmla="*/ 1333500 h 1485900"/>
                <a:gd name="connsiteX70" fmla="*/ 1019175 w 1762125"/>
                <a:gd name="connsiteY70" fmla="*/ 1404938 h 1485900"/>
                <a:gd name="connsiteX71" fmla="*/ 1023937 w 1762125"/>
                <a:gd name="connsiteY71" fmla="*/ 1414463 h 1485900"/>
                <a:gd name="connsiteX72" fmla="*/ 966787 w 1762125"/>
                <a:gd name="connsiteY72" fmla="*/ 1419225 h 1485900"/>
                <a:gd name="connsiteX73" fmla="*/ 871537 w 1762125"/>
                <a:gd name="connsiteY73" fmla="*/ 1471613 h 1485900"/>
                <a:gd name="connsiteX74" fmla="*/ 804862 w 1762125"/>
                <a:gd name="connsiteY74" fmla="*/ 1485900 h 1485900"/>
                <a:gd name="connsiteX75" fmla="*/ 766762 w 1762125"/>
                <a:gd name="connsiteY75" fmla="*/ 1476375 h 1485900"/>
                <a:gd name="connsiteX76" fmla="*/ 714375 w 1762125"/>
                <a:gd name="connsiteY76" fmla="*/ 1371600 h 1485900"/>
                <a:gd name="connsiteX77" fmla="*/ 676275 w 1762125"/>
                <a:gd name="connsiteY77" fmla="*/ 1400175 h 1485900"/>
                <a:gd name="connsiteX78" fmla="*/ 671512 w 1762125"/>
                <a:gd name="connsiteY78" fmla="*/ 1428750 h 1485900"/>
                <a:gd name="connsiteX79" fmla="*/ 623887 w 1762125"/>
                <a:gd name="connsiteY79" fmla="*/ 1466850 h 1485900"/>
                <a:gd name="connsiteX80" fmla="*/ 561975 w 1762125"/>
                <a:gd name="connsiteY80" fmla="*/ 1452563 h 1485900"/>
                <a:gd name="connsiteX81" fmla="*/ 528637 w 1762125"/>
                <a:gd name="connsiteY81" fmla="*/ 1414463 h 1485900"/>
                <a:gd name="connsiteX82" fmla="*/ 461962 w 1762125"/>
                <a:gd name="connsiteY82" fmla="*/ 1347788 h 1485900"/>
                <a:gd name="connsiteX83" fmla="*/ 390525 w 1762125"/>
                <a:gd name="connsiteY83" fmla="*/ 1304925 h 1485900"/>
                <a:gd name="connsiteX84" fmla="*/ 342900 w 1762125"/>
                <a:gd name="connsiteY84" fmla="*/ 1257300 h 1485900"/>
                <a:gd name="connsiteX85" fmla="*/ 319087 w 1762125"/>
                <a:gd name="connsiteY85" fmla="*/ 1185863 h 1485900"/>
                <a:gd name="connsiteX86" fmla="*/ 257175 w 1762125"/>
                <a:gd name="connsiteY86" fmla="*/ 1123950 h 1485900"/>
                <a:gd name="connsiteX87" fmla="*/ 223837 w 1762125"/>
                <a:gd name="connsiteY87" fmla="*/ 1085850 h 1485900"/>
                <a:gd name="connsiteX88" fmla="*/ 200025 w 1762125"/>
                <a:gd name="connsiteY88" fmla="*/ 985838 h 1485900"/>
                <a:gd name="connsiteX89" fmla="*/ 171450 w 1762125"/>
                <a:gd name="connsiteY89" fmla="*/ 947738 h 1485900"/>
                <a:gd name="connsiteX90" fmla="*/ 152400 w 1762125"/>
                <a:gd name="connsiteY90" fmla="*/ 871538 h 1485900"/>
                <a:gd name="connsiteX91" fmla="*/ 147637 w 1762125"/>
                <a:gd name="connsiteY91" fmla="*/ 847725 h 1485900"/>
                <a:gd name="connsiteX92" fmla="*/ 80962 w 1762125"/>
                <a:gd name="connsiteY92" fmla="*/ 809625 h 1485900"/>
                <a:gd name="connsiteX93" fmla="*/ 71437 w 1762125"/>
                <a:gd name="connsiteY93" fmla="*/ 757238 h 1485900"/>
                <a:gd name="connsiteX94" fmla="*/ 57150 w 1762125"/>
                <a:gd name="connsiteY94" fmla="*/ 571500 h 1485900"/>
                <a:gd name="connsiteX95" fmla="*/ 4762 w 1762125"/>
                <a:gd name="connsiteY95" fmla="*/ 419100 h 1485900"/>
                <a:gd name="connsiteX96" fmla="*/ 0 w 1762125"/>
                <a:gd name="connsiteY96" fmla="*/ 280988 h 1485900"/>
                <a:gd name="connsiteX97" fmla="*/ 0 w 1762125"/>
                <a:gd name="connsiteY97" fmla="*/ 228600 h 1485900"/>
                <a:gd name="connsiteX98" fmla="*/ 28575 w 1762125"/>
                <a:gd name="connsiteY98" fmla="*/ 161925 h 1485900"/>
                <a:gd name="connsiteX99" fmla="*/ 38100 w 1762125"/>
                <a:gd name="connsiteY99" fmla="*/ 128588 h 1485900"/>
                <a:gd name="connsiteX100" fmla="*/ 52387 w 1762125"/>
                <a:gd name="connsiteY100" fmla="*/ 52388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1762125" h="1485900">
                  <a:moveTo>
                    <a:pt x="52387" y="52388"/>
                  </a:moveTo>
                  <a:lnTo>
                    <a:pt x="138112" y="85725"/>
                  </a:lnTo>
                  <a:lnTo>
                    <a:pt x="138112" y="85725"/>
                  </a:lnTo>
                  <a:lnTo>
                    <a:pt x="261937" y="42863"/>
                  </a:lnTo>
                  <a:lnTo>
                    <a:pt x="285750" y="85725"/>
                  </a:lnTo>
                  <a:lnTo>
                    <a:pt x="309562" y="95250"/>
                  </a:lnTo>
                  <a:lnTo>
                    <a:pt x="309562" y="95250"/>
                  </a:lnTo>
                  <a:lnTo>
                    <a:pt x="338137" y="19050"/>
                  </a:lnTo>
                  <a:lnTo>
                    <a:pt x="395287" y="0"/>
                  </a:lnTo>
                  <a:lnTo>
                    <a:pt x="442912" y="0"/>
                  </a:lnTo>
                  <a:lnTo>
                    <a:pt x="500062" y="23813"/>
                  </a:lnTo>
                  <a:lnTo>
                    <a:pt x="523875" y="28575"/>
                  </a:lnTo>
                  <a:lnTo>
                    <a:pt x="523875" y="28575"/>
                  </a:lnTo>
                  <a:lnTo>
                    <a:pt x="581025" y="52388"/>
                  </a:lnTo>
                  <a:lnTo>
                    <a:pt x="604837" y="52388"/>
                  </a:lnTo>
                  <a:lnTo>
                    <a:pt x="628650" y="123825"/>
                  </a:lnTo>
                  <a:lnTo>
                    <a:pt x="676275" y="133350"/>
                  </a:lnTo>
                  <a:lnTo>
                    <a:pt x="676275" y="133350"/>
                  </a:lnTo>
                  <a:lnTo>
                    <a:pt x="728662" y="176213"/>
                  </a:lnTo>
                  <a:lnTo>
                    <a:pt x="738187" y="209550"/>
                  </a:lnTo>
                  <a:lnTo>
                    <a:pt x="828675" y="280988"/>
                  </a:lnTo>
                  <a:lnTo>
                    <a:pt x="919162" y="261938"/>
                  </a:lnTo>
                  <a:lnTo>
                    <a:pt x="952500" y="261938"/>
                  </a:lnTo>
                  <a:lnTo>
                    <a:pt x="952500" y="290513"/>
                  </a:lnTo>
                  <a:lnTo>
                    <a:pt x="942975" y="333375"/>
                  </a:lnTo>
                  <a:lnTo>
                    <a:pt x="942975" y="352425"/>
                  </a:lnTo>
                  <a:lnTo>
                    <a:pt x="1042987" y="366713"/>
                  </a:lnTo>
                  <a:lnTo>
                    <a:pt x="1057275" y="333375"/>
                  </a:lnTo>
                  <a:lnTo>
                    <a:pt x="1119187" y="333375"/>
                  </a:lnTo>
                  <a:lnTo>
                    <a:pt x="1195387" y="319088"/>
                  </a:lnTo>
                  <a:lnTo>
                    <a:pt x="1219200" y="347663"/>
                  </a:lnTo>
                  <a:lnTo>
                    <a:pt x="1247775" y="352425"/>
                  </a:lnTo>
                  <a:lnTo>
                    <a:pt x="1290637" y="395288"/>
                  </a:lnTo>
                  <a:lnTo>
                    <a:pt x="1333500" y="485775"/>
                  </a:lnTo>
                  <a:lnTo>
                    <a:pt x="1400175" y="509588"/>
                  </a:lnTo>
                  <a:lnTo>
                    <a:pt x="1428750" y="528638"/>
                  </a:lnTo>
                  <a:lnTo>
                    <a:pt x="1438275" y="571500"/>
                  </a:lnTo>
                  <a:lnTo>
                    <a:pt x="1443037" y="647700"/>
                  </a:lnTo>
                  <a:lnTo>
                    <a:pt x="1419225" y="676275"/>
                  </a:lnTo>
                  <a:lnTo>
                    <a:pt x="1362075" y="685800"/>
                  </a:lnTo>
                  <a:lnTo>
                    <a:pt x="1357312" y="728663"/>
                  </a:lnTo>
                  <a:lnTo>
                    <a:pt x="1357312" y="728663"/>
                  </a:lnTo>
                  <a:lnTo>
                    <a:pt x="1381125" y="828675"/>
                  </a:lnTo>
                  <a:lnTo>
                    <a:pt x="1409700" y="904875"/>
                  </a:lnTo>
                  <a:lnTo>
                    <a:pt x="1452562" y="981075"/>
                  </a:lnTo>
                  <a:lnTo>
                    <a:pt x="1509712" y="1023938"/>
                  </a:lnTo>
                  <a:lnTo>
                    <a:pt x="1571625" y="1000125"/>
                  </a:lnTo>
                  <a:lnTo>
                    <a:pt x="1609725" y="1009650"/>
                  </a:lnTo>
                  <a:lnTo>
                    <a:pt x="1609725" y="1009650"/>
                  </a:lnTo>
                  <a:lnTo>
                    <a:pt x="1652587" y="1076325"/>
                  </a:lnTo>
                  <a:lnTo>
                    <a:pt x="1719262" y="1057275"/>
                  </a:lnTo>
                  <a:lnTo>
                    <a:pt x="1738312" y="1023938"/>
                  </a:lnTo>
                  <a:lnTo>
                    <a:pt x="1762125" y="1062038"/>
                  </a:lnTo>
                  <a:lnTo>
                    <a:pt x="1743075" y="1100138"/>
                  </a:lnTo>
                  <a:lnTo>
                    <a:pt x="1657350" y="1095375"/>
                  </a:lnTo>
                  <a:lnTo>
                    <a:pt x="1624012" y="1071563"/>
                  </a:lnTo>
                  <a:lnTo>
                    <a:pt x="1552575" y="1066800"/>
                  </a:lnTo>
                  <a:lnTo>
                    <a:pt x="1543050" y="1104900"/>
                  </a:lnTo>
                  <a:lnTo>
                    <a:pt x="1433512" y="1114425"/>
                  </a:lnTo>
                  <a:lnTo>
                    <a:pt x="1366837" y="1085850"/>
                  </a:lnTo>
                  <a:lnTo>
                    <a:pt x="1209675" y="1119188"/>
                  </a:lnTo>
                  <a:lnTo>
                    <a:pt x="1123950" y="1085850"/>
                  </a:lnTo>
                  <a:lnTo>
                    <a:pt x="1104900" y="1123950"/>
                  </a:lnTo>
                  <a:lnTo>
                    <a:pt x="1071562" y="1138238"/>
                  </a:lnTo>
                  <a:lnTo>
                    <a:pt x="1014412" y="1143000"/>
                  </a:lnTo>
                  <a:lnTo>
                    <a:pt x="952500" y="1162050"/>
                  </a:lnTo>
                  <a:lnTo>
                    <a:pt x="928687" y="1185863"/>
                  </a:lnTo>
                  <a:lnTo>
                    <a:pt x="909637" y="1233488"/>
                  </a:lnTo>
                  <a:lnTo>
                    <a:pt x="942975" y="1276350"/>
                  </a:lnTo>
                  <a:lnTo>
                    <a:pt x="976312" y="1333500"/>
                  </a:lnTo>
                  <a:lnTo>
                    <a:pt x="1019175" y="1404938"/>
                  </a:lnTo>
                  <a:lnTo>
                    <a:pt x="1023937" y="1414463"/>
                  </a:lnTo>
                  <a:lnTo>
                    <a:pt x="966787" y="1419225"/>
                  </a:lnTo>
                  <a:lnTo>
                    <a:pt x="871537" y="1471613"/>
                  </a:lnTo>
                  <a:lnTo>
                    <a:pt x="804862" y="1485900"/>
                  </a:lnTo>
                  <a:lnTo>
                    <a:pt x="766762" y="1476375"/>
                  </a:lnTo>
                  <a:lnTo>
                    <a:pt x="714375" y="1371600"/>
                  </a:lnTo>
                  <a:lnTo>
                    <a:pt x="676275" y="1400175"/>
                  </a:lnTo>
                  <a:lnTo>
                    <a:pt x="671512" y="1428750"/>
                  </a:lnTo>
                  <a:lnTo>
                    <a:pt x="623887" y="1466850"/>
                  </a:lnTo>
                  <a:lnTo>
                    <a:pt x="561975" y="1452563"/>
                  </a:lnTo>
                  <a:lnTo>
                    <a:pt x="528637" y="1414463"/>
                  </a:lnTo>
                  <a:lnTo>
                    <a:pt x="461962" y="1347788"/>
                  </a:lnTo>
                  <a:lnTo>
                    <a:pt x="390525" y="1304925"/>
                  </a:lnTo>
                  <a:lnTo>
                    <a:pt x="342900" y="1257300"/>
                  </a:lnTo>
                  <a:lnTo>
                    <a:pt x="319087" y="1185863"/>
                  </a:lnTo>
                  <a:lnTo>
                    <a:pt x="257175" y="1123950"/>
                  </a:lnTo>
                  <a:lnTo>
                    <a:pt x="223837" y="1085850"/>
                  </a:lnTo>
                  <a:lnTo>
                    <a:pt x="200025" y="985838"/>
                  </a:lnTo>
                  <a:lnTo>
                    <a:pt x="171450" y="947738"/>
                  </a:lnTo>
                  <a:lnTo>
                    <a:pt x="152400" y="871538"/>
                  </a:lnTo>
                  <a:lnTo>
                    <a:pt x="147637" y="847725"/>
                  </a:lnTo>
                  <a:lnTo>
                    <a:pt x="80962" y="809625"/>
                  </a:lnTo>
                  <a:lnTo>
                    <a:pt x="71437" y="757238"/>
                  </a:lnTo>
                  <a:lnTo>
                    <a:pt x="57150" y="571500"/>
                  </a:lnTo>
                  <a:lnTo>
                    <a:pt x="4762" y="419100"/>
                  </a:lnTo>
                  <a:lnTo>
                    <a:pt x="0" y="280988"/>
                  </a:lnTo>
                  <a:lnTo>
                    <a:pt x="0" y="228600"/>
                  </a:lnTo>
                  <a:lnTo>
                    <a:pt x="28575" y="161925"/>
                  </a:lnTo>
                  <a:lnTo>
                    <a:pt x="38100" y="128588"/>
                  </a:lnTo>
                  <a:lnTo>
                    <a:pt x="52387" y="52388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4" name="Прямоугольник 273"/>
            <p:cNvSpPr/>
            <p:nvPr/>
          </p:nvSpPr>
          <p:spPr>
            <a:xfrm>
              <a:off x="2875502" y="2879525"/>
              <a:ext cx="82596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275" name="Прямоугольник 274"/>
            <p:cNvSpPr/>
            <p:nvPr/>
          </p:nvSpPr>
          <p:spPr>
            <a:xfrm>
              <a:off x="2648612" y="3523719"/>
              <a:ext cx="849727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276" name="Полилиния 275"/>
            <p:cNvSpPr/>
            <p:nvPr/>
          </p:nvSpPr>
          <p:spPr>
            <a:xfrm>
              <a:off x="1155322" y="2534803"/>
              <a:ext cx="1393977" cy="1121304"/>
            </a:xfrm>
            <a:custGeom>
              <a:avLst/>
              <a:gdLst>
                <a:gd name="connsiteX0" fmla="*/ 1433513 w 1871663"/>
                <a:gd name="connsiteY0" fmla="*/ 0 h 1609725"/>
                <a:gd name="connsiteX1" fmla="*/ 1504950 w 1871663"/>
                <a:gd name="connsiteY1" fmla="*/ 23813 h 1609725"/>
                <a:gd name="connsiteX2" fmla="*/ 1533525 w 1871663"/>
                <a:gd name="connsiteY2" fmla="*/ 61913 h 1609725"/>
                <a:gd name="connsiteX3" fmla="*/ 1552575 w 1871663"/>
                <a:gd name="connsiteY3" fmla="*/ 95250 h 1609725"/>
                <a:gd name="connsiteX4" fmla="*/ 1624013 w 1871663"/>
                <a:gd name="connsiteY4" fmla="*/ 95250 h 1609725"/>
                <a:gd name="connsiteX5" fmla="*/ 1676400 w 1871663"/>
                <a:gd name="connsiteY5" fmla="*/ 85725 h 1609725"/>
                <a:gd name="connsiteX6" fmla="*/ 1819275 w 1871663"/>
                <a:gd name="connsiteY6" fmla="*/ 161925 h 1609725"/>
                <a:gd name="connsiteX7" fmla="*/ 1871663 w 1871663"/>
                <a:gd name="connsiteY7" fmla="*/ 195263 h 1609725"/>
                <a:gd name="connsiteX8" fmla="*/ 1871663 w 1871663"/>
                <a:gd name="connsiteY8" fmla="*/ 195263 h 1609725"/>
                <a:gd name="connsiteX9" fmla="*/ 1781175 w 1871663"/>
                <a:gd name="connsiteY9" fmla="*/ 238125 h 1609725"/>
                <a:gd name="connsiteX10" fmla="*/ 1728788 w 1871663"/>
                <a:gd name="connsiteY10" fmla="*/ 261938 h 1609725"/>
                <a:gd name="connsiteX11" fmla="*/ 1795463 w 1871663"/>
                <a:gd name="connsiteY11" fmla="*/ 300038 h 1609725"/>
                <a:gd name="connsiteX12" fmla="*/ 1785938 w 1871663"/>
                <a:gd name="connsiteY12" fmla="*/ 328613 h 1609725"/>
                <a:gd name="connsiteX13" fmla="*/ 1733550 w 1871663"/>
                <a:gd name="connsiteY13" fmla="*/ 300038 h 1609725"/>
                <a:gd name="connsiteX14" fmla="*/ 1728788 w 1871663"/>
                <a:gd name="connsiteY14" fmla="*/ 323850 h 1609725"/>
                <a:gd name="connsiteX15" fmla="*/ 1738313 w 1871663"/>
                <a:gd name="connsiteY15" fmla="*/ 390525 h 1609725"/>
                <a:gd name="connsiteX16" fmla="*/ 1733550 w 1871663"/>
                <a:gd name="connsiteY16" fmla="*/ 438150 h 1609725"/>
                <a:gd name="connsiteX17" fmla="*/ 1733550 w 1871663"/>
                <a:gd name="connsiteY17" fmla="*/ 438150 h 1609725"/>
                <a:gd name="connsiteX18" fmla="*/ 1671638 w 1871663"/>
                <a:gd name="connsiteY18" fmla="*/ 509588 h 1609725"/>
                <a:gd name="connsiteX19" fmla="*/ 1652588 w 1871663"/>
                <a:gd name="connsiteY19" fmla="*/ 566738 h 1609725"/>
                <a:gd name="connsiteX20" fmla="*/ 1624013 w 1871663"/>
                <a:gd name="connsiteY20" fmla="*/ 604838 h 1609725"/>
                <a:gd name="connsiteX21" fmla="*/ 1562100 w 1871663"/>
                <a:gd name="connsiteY21" fmla="*/ 609600 h 1609725"/>
                <a:gd name="connsiteX22" fmla="*/ 1500188 w 1871663"/>
                <a:gd name="connsiteY22" fmla="*/ 633413 h 1609725"/>
                <a:gd name="connsiteX23" fmla="*/ 1443038 w 1871663"/>
                <a:gd name="connsiteY23" fmla="*/ 642938 h 1609725"/>
                <a:gd name="connsiteX24" fmla="*/ 1457325 w 1871663"/>
                <a:gd name="connsiteY24" fmla="*/ 676275 h 1609725"/>
                <a:gd name="connsiteX25" fmla="*/ 1423988 w 1871663"/>
                <a:gd name="connsiteY25" fmla="*/ 785813 h 1609725"/>
                <a:gd name="connsiteX26" fmla="*/ 1423988 w 1871663"/>
                <a:gd name="connsiteY26" fmla="*/ 785813 h 1609725"/>
                <a:gd name="connsiteX27" fmla="*/ 1300163 w 1871663"/>
                <a:gd name="connsiteY27" fmla="*/ 814388 h 1609725"/>
                <a:gd name="connsiteX28" fmla="*/ 1247775 w 1871663"/>
                <a:gd name="connsiteY28" fmla="*/ 738188 h 1609725"/>
                <a:gd name="connsiteX29" fmla="*/ 1109663 w 1871663"/>
                <a:gd name="connsiteY29" fmla="*/ 742950 h 1609725"/>
                <a:gd name="connsiteX30" fmla="*/ 1109663 w 1871663"/>
                <a:gd name="connsiteY30" fmla="*/ 800100 h 1609725"/>
                <a:gd name="connsiteX31" fmla="*/ 1128713 w 1871663"/>
                <a:gd name="connsiteY31" fmla="*/ 857250 h 1609725"/>
                <a:gd name="connsiteX32" fmla="*/ 1152525 w 1871663"/>
                <a:gd name="connsiteY32" fmla="*/ 923925 h 1609725"/>
                <a:gd name="connsiteX33" fmla="*/ 1157288 w 1871663"/>
                <a:gd name="connsiteY33" fmla="*/ 957263 h 1609725"/>
                <a:gd name="connsiteX34" fmla="*/ 1095375 w 1871663"/>
                <a:gd name="connsiteY34" fmla="*/ 985838 h 1609725"/>
                <a:gd name="connsiteX35" fmla="*/ 1057275 w 1871663"/>
                <a:gd name="connsiteY35" fmla="*/ 962025 h 1609725"/>
                <a:gd name="connsiteX36" fmla="*/ 1033463 w 1871663"/>
                <a:gd name="connsiteY36" fmla="*/ 971550 h 1609725"/>
                <a:gd name="connsiteX37" fmla="*/ 1000125 w 1871663"/>
                <a:gd name="connsiteY37" fmla="*/ 1014413 h 1609725"/>
                <a:gd name="connsiteX38" fmla="*/ 947738 w 1871663"/>
                <a:gd name="connsiteY38" fmla="*/ 1071563 h 1609725"/>
                <a:gd name="connsiteX39" fmla="*/ 928688 w 1871663"/>
                <a:gd name="connsiteY39" fmla="*/ 1166813 h 1609725"/>
                <a:gd name="connsiteX40" fmla="*/ 866775 w 1871663"/>
                <a:gd name="connsiteY40" fmla="*/ 1185863 h 1609725"/>
                <a:gd name="connsiteX41" fmla="*/ 814388 w 1871663"/>
                <a:gd name="connsiteY41" fmla="*/ 1185863 h 1609725"/>
                <a:gd name="connsiteX42" fmla="*/ 838200 w 1871663"/>
                <a:gd name="connsiteY42" fmla="*/ 1228725 h 1609725"/>
                <a:gd name="connsiteX43" fmla="*/ 795338 w 1871663"/>
                <a:gd name="connsiteY43" fmla="*/ 1243013 h 1609725"/>
                <a:gd name="connsiteX44" fmla="*/ 795338 w 1871663"/>
                <a:gd name="connsiteY44" fmla="*/ 1243013 h 1609725"/>
                <a:gd name="connsiteX45" fmla="*/ 738188 w 1871663"/>
                <a:gd name="connsiteY45" fmla="*/ 1228725 h 1609725"/>
                <a:gd name="connsiteX46" fmla="*/ 776288 w 1871663"/>
                <a:gd name="connsiteY46" fmla="*/ 1352550 h 1609725"/>
                <a:gd name="connsiteX47" fmla="*/ 795338 w 1871663"/>
                <a:gd name="connsiteY47" fmla="*/ 1414463 h 1609725"/>
                <a:gd name="connsiteX48" fmla="*/ 795338 w 1871663"/>
                <a:gd name="connsiteY48" fmla="*/ 1485900 h 1609725"/>
                <a:gd name="connsiteX49" fmla="*/ 752475 w 1871663"/>
                <a:gd name="connsiteY49" fmla="*/ 1500188 h 1609725"/>
                <a:gd name="connsiteX50" fmla="*/ 704850 w 1871663"/>
                <a:gd name="connsiteY50" fmla="*/ 1590675 h 1609725"/>
                <a:gd name="connsiteX51" fmla="*/ 614363 w 1871663"/>
                <a:gd name="connsiteY51" fmla="*/ 1566863 h 1609725"/>
                <a:gd name="connsiteX52" fmla="*/ 476250 w 1871663"/>
                <a:gd name="connsiteY52" fmla="*/ 1562100 h 1609725"/>
                <a:gd name="connsiteX53" fmla="*/ 447675 w 1871663"/>
                <a:gd name="connsiteY53" fmla="*/ 1543050 h 1609725"/>
                <a:gd name="connsiteX54" fmla="*/ 409575 w 1871663"/>
                <a:gd name="connsiteY54" fmla="*/ 1547813 h 1609725"/>
                <a:gd name="connsiteX55" fmla="*/ 390525 w 1871663"/>
                <a:gd name="connsiteY55" fmla="*/ 1585913 h 1609725"/>
                <a:gd name="connsiteX56" fmla="*/ 371475 w 1871663"/>
                <a:gd name="connsiteY56" fmla="*/ 1609725 h 1609725"/>
                <a:gd name="connsiteX57" fmla="*/ 257175 w 1871663"/>
                <a:gd name="connsiteY57" fmla="*/ 1595438 h 1609725"/>
                <a:gd name="connsiteX58" fmla="*/ 219075 w 1871663"/>
                <a:gd name="connsiteY58" fmla="*/ 1562100 h 1609725"/>
                <a:gd name="connsiteX59" fmla="*/ 209550 w 1871663"/>
                <a:gd name="connsiteY59" fmla="*/ 1509713 h 1609725"/>
                <a:gd name="connsiteX60" fmla="*/ 142875 w 1871663"/>
                <a:gd name="connsiteY60" fmla="*/ 1514475 h 1609725"/>
                <a:gd name="connsiteX61" fmla="*/ 100013 w 1871663"/>
                <a:gd name="connsiteY61" fmla="*/ 1462088 h 1609725"/>
                <a:gd name="connsiteX62" fmla="*/ 28575 w 1871663"/>
                <a:gd name="connsiteY62" fmla="*/ 1452563 h 1609725"/>
                <a:gd name="connsiteX63" fmla="*/ 28575 w 1871663"/>
                <a:gd name="connsiteY63" fmla="*/ 1452563 h 1609725"/>
                <a:gd name="connsiteX64" fmla="*/ 0 w 1871663"/>
                <a:gd name="connsiteY64" fmla="*/ 1376363 h 1609725"/>
                <a:gd name="connsiteX65" fmla="*/ 52388 w 1871663"/>
                <a:gd name="connsiteY65" fmla="*/ 1333500 h 1609725"/>
                <a:gd name="connsiteX66" fmla="*/ 119063 w 1871663"/>
                <a:gd name="connsiteY66" fmla="*/ 1309688 h 1609725"/>
                <a:gd name="connsiteX67" fmla="*/ 133350 w 1871663"/>
                <a:gd name="connsiteY67" fmla="*/ 1228725 h 1609725"/>
                <a:gd name="connsiteX68" fmla="*/ 157163 w 1871663"/>
                <a:gd name="connsiteY68" fmla="*/ 1219200 h 1609725"/>
                <a:gd name="connsiteX69" fmla="*/ 185738 w 1871663"/>
                <a:gd name="connsiteY69" fmla="*/ 1290638 h 1609725"/>
                <a:gd name="connsiteX70" fmla="*/ 209550 w 1871663"/>
                <a:gd name="connsiteY70" fmla="*/ 1304925 h 1609725"/>
                <a:gd name="connsiteX71" fmla="*/ 223838 w 1871663"/>
                <a:gd name="connsiteY71" fmla="*/ 1219200 h 1609725"/>
                <a:gd name="connsiteX72" fmla="*/ 328613 w 1871663"/>
                <a:gd name="connsiteY72" fmla="*/ 1219200 h 1609725"/>
                <a:gd name="connsiteX73" fmla="*/ 390525 w 1871663"/>
                <a:gd name="connsiteY73" fmla="*/ 1190625 h 1609725"/>
                <a:gd name="connsiteX74" fmla="*/ 390525 w 1871663"/>
                <a:gd name="connsiteY74" fmla="*/ 1143000 h 1609725"/>
                <a:gd name="connsiteX75" fmla="*/ 400050 w 1871663"/>
                <a:gd name="connsiteY75" fmla="*/ 985838 h 1609725"/>
                <a:gd name="connsiteX76" fmla="*/ 528638 w 1871663"/>
                <a:gd name="connsiteY76" fmla="*/ 938213 h 1609725"/>
                <a:gd name="connsiteX77" fmla="*/ 590550 w 1871663"/>
                <a:gd name="connsiteY77" fmla="*/ 976313 h 1609725"/>
                <a:gd name="connsiteX78" fmla="*/ 652463 w 1871663"/>
                <a:gd name="connsiteY78" fmla="*/ 1009650 h 1609725"/>
                <a:gd name="connsiteX79" fmla="*/ 690563 w 1871663"/>
                <a:gd name="connsiteY79" fmla="*/ 976313 h 1609725"/>
                <a:gd name="connsiteX80" fmla="*/ 704850 w 1871663"/>
                <a:gd name="connsiteY80" fmla="*/ 871538 h 1609725"/>
                <a:gd name="connsiteX81" fmla="*/ 695325 w 1871663"/>
                <a:gd name="connsiteY81" fmla="*/ 800100 h 1609725"/>
                <a:gd name="connsiteX82" fmla="*/ 695325 w 1871663"/>
                <a:gd name="connsiteY82" fmla="*/ 733425 h 1609725"/>
                <a:gd name="connsiteX83" fmla="*/ 719138 w 1871663"/>
                <a:gd name="connsiteY83" fmla="*/ 671513 h 1609725"/>
                <a:gd name="connsiteX84" fmla="*/ 728663 w 1871663"/>
                <a:gd name="connsiteY84" fmla="*/ 571500 h 1609725"/>
                <a:gd name="connsiteX85" fmla="*/ 728663 w 1871663"/>
                <a:gd name="connsiteY85" fmla="*/ 533400 h 1609725"/>
                <a:gd name="connsiteX86" fmla="*/ 828675 w 1871663"/>
                <a:gd name="connsiteY86" fmla="*/ 519113 h 1609725"/>
                <a:gd name="connsiteX87" fmla="*/ 947738 w 1871663"/>
                <a:gd name="connsiteY87" fmla="*/ 490538 h 1609725"/>
                <a:gd name="connsiteX88" fmla="*/ 1109663 w 1871663"/>
                <a:gd name="connsiteY88" fmla="*/ 466725 h 1609725"/>
                <a:gd name="connsiteX89" fmla="*/ 1162050 w 1871663"/>
                <a:gd name="connsiteY89" fmla="*/ 428625 h 1609725"/>
                <a:gd name="connsiteX90" fmla="*/ 1162050 w 1871663"/>
                <a:gd name="connsiteY90" fmla="*/ 390525 h 1609725"/>
                <a:gd name="connsiteX91" fmla="*/ 1162050 w 1871663"/>
                <a:gd name="connsiteY91" fmla="*/ 261938 h 1609725"/>
                <a:gd name="connsiteX92" fmla="*/ 1171575 w 1871663"/>
                <a:gd name="connsiteY92" fmla="*/ 152400 h 1609725"/>
                <a:gd name="connsiteX93" fmla="*/ 1209675 w 1871663"/>
                <a:gd name="connsiteY93" fmla="*/ 138113 h 1609725"/>
                <a:gd name="connsiteX94" fmla="*/ 1247775 w 1871663"/>
                <a:gd name="connsiteY94" fmla="*/ 166688 h 1609725"/>
                <a:gd name="connsiteX95" fmla="*/ 1314450 w 1871663"/>
                <a:gd name="connsiteY95" fmla="*/ 176213 h 1609725"/>
                <a:gd name="connsiteX96" fmla="*/ 1357313 w 1871663"/>
                <a:gd name="connsiteY96" fmla="*/ 161925 h 1609725"/>
                <a:gd name="connsiteX97" fmla="*/ 1376363 w 1871663"/>
                <a:gd name="connsiteY97" fmla="*/ 119063 h 1609725"/>
                <a:gd name="connsiteX98" fmla="*/ 1433513 w 1871663"/>
                <a:gd name="connsiteY98" fmla="*/ 0 h 160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871663" h="1609725">
                  <a:moveTo>
                    <a:pt x="1433513" y="0"/>
                  </a:moveTo>
                  <a:lnTo>
                    <a:pt x="1504950" y="23813"/>
                  </a:lnTo>
                  <a:lnTo>
                    <a:pt x="1533525" y="61913"/>
                  </a:lnTo>
                  <a:lnTo>
                    <a:pt x="1552575" y="95250"/>
                  </a:lnTo>
                  <a:lnTo>
                    <a:pt x="1624013" y="95250"/>
                  </a:lnTo>
                  <a:lnTo>
                    <a:pt x="1676400" y="85725"/>
                  </a:lnTo>
                  <a:lnTo>
                    <a:pt x="1819275" y="161925"/>
                  </a:lnTo>
                  <a:lnTo>
                    <a:pt x="1871663" y="195263"/>
                  </a:lnTo>
                  <a:lnTo>
                    <a:pt x="1871663" y="195263"/>
                  </a:lnTo>
                  <a:lnTo>
                    <a:pt x="1781175" y="238125"/>
                  </a:lnTo>
                  <a:lnTo>
                    <a:pt x="1728788" y="261938"/>
                  </a:lnTo>
                  <a:lnTo>
                    <a:pt x="1795463" y="300038"/>
                  </a:lnTo>
                  <a:lnTo>
                    <a:pt x="1785938" y="328613"/>
                  </a:lnTo>
                  <a:lnTo>
                    <a:pt x="1733550" y="300038"/>
                  </a:lnTo>
                  <a:lnTo>
                    <a:pt x="1728788" y="323850"/>
                  </a:lnTo>
                  <a:lnTo>
                    <a:pt x="1738313" y="390525"/>
                  </a:lnTo>
                  <a:lnTo>
                    <a:pt x="1733550" y="438150"/>
                  </a:lnTo>
                  <a:lnTo>
                    <a:pt x="1733550" y="438150"/>
                  </a:lnTo>
                  <a:lnTo>
                    <a:pt x="1671638" y="509588"/>
                  </a:lnTo>
                  <a:lnTo>
                    <a:pt x="1652588" y="566738"/>
                  </a:lnTo>
                  <a:lnTo>
                    <a:pt x="1624013" y="604838"/>
                  </a:lnTo>
                  <a:lnTo>
                    <a:pt x="1562100" y="609600"/>
                  </a:lnTo>
                  <a:lnTo>
                    <a:pt x="1500188" y="633413"/>
                  </a:lnTo>
                  <a:lnTo>
                    <a:pt x="1443038" y="642938"/>
                  </a:lnTo>
                  <a:lnTo>
                    <a:pt x="1457325" y="676275"/>
                  </a:lnTo>
                  <a:lnTo>
                    <a:pt x="1423988" y="785813"/>
                  </a:lnTo>
                  <a:lnTo>
                    <a:pt x="1423988" y="785813"/>
                  </a:lnTo>
                  <a:lnTo>
                    <a:pt x="1300163" y="814388"/>
                  </a:lnTo>
                  <a:lnTo>
                    <a:pt x="1247775" y="738188"/>
                  </a:lnTo>
                  <a:lnTo>
                    <a:pt x="1109663" y="742950"/>
                  </a:lnTo>
                  <a:lnTo>
                    <a:pt x="1109663" y="800100"/>
                  </a:lnTo>
                  <a:lnTo>
                    <a:pt x="1128713" y="857250"/>
                  </a:lnTo>
                  <a:lnTo>
                    <a:pt x="1152525" y="923925"/>
                  </a:lnTo>
                  <a:lnTo>
                    <a:pt x="1157288" y="957263"/>
                  </a:lnTo>
                  <a:lnTo>
                    <a:pt x="1095375" y="985838"/>
                  </a:lnTo>
                  <a:lnTo>
                    <a:pt x="1057275" y="962025"/>
                  </a:lnTo>
                  <a:lnTo>
                    <a:pt x="1033463" y="971550"/>
                  </a:lnTo>
                  <a:lnTo>
                    <a:pt x="1000125" y="1014413"/>
                  </a:lnTo>
                  <a:lnTo>
                    <a:pt x="947738" y="1071563"/>
                  </a:lnTo>
                  <a:lnTo>
                    <a:pt x="928688" y="1166813"/>
                  </a:lnTo>
                  <a:lnTo>
                    <a:pt x="866775" y="1185863"/>
                  </a:lnTo>
                  <a:lnTo>
                    <a:pt x="814388" y="1185863"/>
                  </a:lnTo>
                  <a:lnTo>
                    <a:pt x="838200" y="1228725"/>
                  </a:lnTo>
                  <a:lnTo>
                    <a:pt x="795338" y="1243013"/>
                  </a:lnTo>
                  <a:lnTo>
                    <a:pt x="795338" y="1243013"/>
                  </a:lnTo>
                  <a:lnTo>
                    <a:pt x="738188" y="1228725"/>
                  </a:lnTo>
                  <a:lnTo>
                    <a:pt x="776288" y="1352550"/>
                  </a:lnTo>
                  <a:lnTo>
                    <a:pt x="795338" y="1414463"/>
                  </a:lnTo>
                  <a:lnTo>
                    <a:pt x="795338" y="1485900"/>
                  </a:lnTo>
                  <a:lnTo>
                    <a:pt x="752475" y="1500188"/>
                  </a:lnTo>
                  <a:lnTo>
                    <a:pt x="704850" y="1590675"/>
                  </a:lnTo>
                  <a:lnTo>
                    <a:pt x="614363" y="1566863"/>
                  </a:lnTo>
                  <a:lnTo>
                    <a:pt x="476250" y="1562100"/>
                  </a:lnTo>
                  <a:lnTo>
                    <a:pt x="447675" y="1543050"/>
                  </a:lnTo>
                  <a:lnTo>
                    <a:pt x="409575" y="1547813"/>
                  </a:lnTo>
                  <a:lnTo>
                    <a:pt x="390525" y="1585913"/>
                  </a:lnTo>
                  <a:lnTo>
                    <a:pt x="371475" y="1609725"/>
                  </a:lnTo>
                  <a:lnTo>
                    <a:pt x="257175" y="1595438"/>
                  </a:lnTo>
                  <a:lnTo>
                    <a:pt x="219075" y="1562100"/>
                  </a:lnTo>
                  <a:lnTo>
                    <a:pt x="209550" y="1509713"/>
                  </a:lnTo>
                  <a:lnTo>
                    <a:pt x="142875" y="1514475"/>
                  </a:lnTo>
                  <a:lnTo>
                    <a:pt x="100013" y="1462088"/>
                  </a:lnTo>
                  <a:lnTo>
                    <a:pt x="28575" y="1452563"/>
                  </a:lnTo>
                  <a:lnTo>
                    <a:pt x="28575" y="1452563"/>
                  </a:lnTo>
                  <a:lnTo>
                    <a:pt x="0" y="1376363"/>
                  </a:lnTo>
                  <a:lnTo>
                    <a:pt x="52388" y="1333500"/>
                  </a:lnTo>
                  <a:lnTo>
                    <a:pt x="119063" y="1309688"/>
                  </a:lnTo>
                  <a:lnTo>
                    <a:pt x="133350" y="1228725"/>
                  </a:lnTo>
                  <a:lnTo>
                    <a:pt x="157163" y="1219200"/>
                  </a:lnTo>
                  <a:lnTo>
                    <a:pt x="185738" y="1290638"/>
                  </a:lnTo>
                  <a:lnTo>
                    <a:pt x="209550" y="1304925"/>
                  </a:lnTo>
                  <a:lnTo>
                    <a:pt x="223838" y="1219200"/>
                  </a:lnTo>
                  <a:lnTo>
                    <a:pt x="328613" y="1219200"/>
                  </a:lnTo>
                  <a:lnTo>
                    <a:pt x="390525" y="1190625"/>
                  </a:lnTo>
                  <a:lnTo>
                    <a:pt x="390525" y="1143000"/>
                  </a:lnTo>
                  <a:lnTo>
                    <a:pt x="400050" y="985838"/>
                  </a:lnTo>
                  <a:lnTo>
                    <a:pt x="528638" y="938213"/>
                  </a:lnTo>
                  <a:lnTo>
                    <a:pt x="590550" y="976313"/>
                  </a:lnTo>
                  <a:lnTo>
                    <a:pt x="652463" y="1009650"/>
                  </a:lnTo>
                  <a:lnTo>
                    <a:pt x="690563" y="976313"/>
                  </a:lnTo>
                  <a:lnTo>
                    <a:pt x="704850" y="871538"/>
                  </a:lnTo>
                  <a:lnTo>
                    <a:pt x="695325" y="800100"/>
                  </a:lnTo>
                  <a:lnTo>
                    <a:pt x="695325" y="733425"/>
                  </a:lnTo>
                  <a:lnTo>
                    <a:pt x="719138" y="671513"/>
                  </a:lnTo>
                  <a:lnTo>
                    <a:pt x="728663" y="571500"/>
                  </a:lnTo>
                  <a:lnTo>
                    <a:pt x="728663" y="533400"/>
                  </a:lnTo>
                  <a:lnTo>
                    <a:pt x="828675" y="519113"/>
                  </a:lnTo>
                  <a:lnTo>
                    <a:pt x="947738" y="490538"/>
                  </a:lnTo>
                  <a:lnTo>
                    <a:pt x="1109663" y="466725"/>
                  </a:lnTo>
                  <a:lnTo>
                    <a:pt x="1162050" y="428625"/>
                  </a:lnTo>
                  <a:lnTo>
                    <a:pt x="1162050" y="390525"/>
                  </a:lnTo>
                  <a:lnTo>
                    <a:pt x="1162050" y="261938"/>
                  </a:lnTo>
                  <a:lnTo>
                    <a:pt x="1171575" y="152400"/>
                  </a:lnTo>
                  <a:lnTo>
                    <a:pt x="1209675" y="138113"/>
                  </a:lnTo>
                  <a:lnTo>
                    <a:pt x="1247775" y="166688"/>
                  </a:lnTo>
                  <a:lnTo>
                    <a:pt x="1314450" y="176213"/>
                  </a:lnTo>
                  <a:lnTo>
                    <a:pt x="1357313" y="161925"/>
                  </a:lnTo>
                  <a:lnTo>
                    <a:pt x="1376363" y="119063"/>
                  </a:lnTo>
                  <a:lnTo>
                    <a:pt x="1433513" y="0"/>
                  </a:lnTo>
                  <a:close/>
                </a:path>
              </a:pathLst>
            </a:custGeom>
            <a:solidFill>
              <a:srgbClr val="EE8012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7" name="Прямоугольник 276"/>
            <p:cNvSpPr/>
            <p:nvPr/>
          </p:nvSpPr>
          <p:spPr>
            <a:xfrm>
              <a:off x="1271091" y="2711736"/>
              <a:ext cx="1090318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78" name="Полилиния 277"/>
            <p:cNvSpPr/>
            <p:nvPr/>
          </p:nvSpPr>
          <p:spPr>
            <a:xfrm>
              <a:off x="694202" y="3589765"/>
              <a:ext cx="1170514" cy="699985"/>
            </a:xfrm>
            <a:custGeom>
              <a:avLst/>
              <a:gdLst>
                <a:gd name="connsiteX0" fmla="*/ 766763 w 1571625"/>
                <a:gd name="connsiteY0" fmla="*/ 4763 h 1004888"/>
                <a:gd name="connsiteX1" fmla="*/ 847725 w 1571625"/>
                <a:gd name="connsiteY1" fmla="*/ 28575 h 1004888"/>
                <a:gd name="connsiteX2" fmla="*/ 876300 w 1571625"/>
                <a:gd name="connsiteY2" fmla="*/ 71438 h 1004888"/>
                <a:gd name="connsiteX3" fmla="*/ 895350 w 1571625"/>
                <a:gd name="connsiteY3" fmla="*/ 85725 h 1004888"/>
                <a:gd name="connsiteX4" fmla="*/ 971550 w 1571625"/>
                <a:gd name="connsiteY4" fmla="*/ 100013 h 1004888"/>
                <a:gd name="connsiteX5" fmla="*/ 1009650 w 1571625"/>
                <a:gd name="connsiteY5" fmla="*/ 109538 h 1004888"/>
                <a:gd name="connsiteX6" fmla="*/ 1042988 w 1571625"/>
                <a:gd name="connsiteY6" fmla="*/ 52388 h 1004888"/>
                <a:gd name="connsiteX7" fmla="*/ 1047750 w 1571625"/>
                <a:gd name="connsiteY7" fmla="*/ 28575 h 1004888"/>
                <a:gd name="connsiteX8" fmla="*/ 1095375 w 1571625"/>
                <a:gd name="connsiteY8" fmla="*/ 38100 h 1004888"/>
                <a:gd name="connsiteX9" fmla="*/ 1152525 w 1571625"/>
                <a:gd name="connsiteY9" fmla="*/ 42863 h 1004888"/>
                <a:gd name="connsiteX10" fmla="*/ 1233488 w 1571625"/>
                <a:gd name="connsiteY10" fmla="*/ 47625 h 1004888"/>
                <a:gd name="connsiteX11" fmla="*/ 1309688 w 1571625"/>
                <a:gd name="connsiteY11" fmla="*/ 71438 h 1004888"/>
                <a:gd name="connsiteX12" fmla="*/ 1352550 w 1571625"/>
                <a:gd name="connsiteY12" fmla="*/ 19050 h 1004888"/>
                <a:gd name="connsiteX13" fmla="*/ 1390650 w 1571625"/>
                <a:gd name="connsiteY13" fmla="*/ 0 h 1004888"/>
                <a:gd name="connsiteX14" fmla="*/ 1423988 w 1571625"/>
                <a:gd name="connsiteY14" fmla="*/ 42863 h 1004888"/>
                <a:gd name="connsiteX15" fmla="*/ 1438275 w 1571625"/>
                <a:gd name="connsiteY15" fmla="*/ 80963 h 1004888"/>
                <a:gd name="connsiteX16" fmla="*/ 1471613 w 1571625"/>
                <a:gd name="connsiteY16" fmla="*/ 157163 h 1004888"/>
                <a:gd name="connsiteX17" fmla="*/ 1514475 w 1571625"/>
                <a:gd name="connsiteY17" fmla="*/ 209550 h 1004888"/>
                <a:gd name="connsiteX18" fmla="*/ 1514475 w 1571625"/>
                <a:gd name="connsiteY18" fmla="*/ 209550 h 1004888"/>
                <a:gd name="connsiteX19" fmla="*/ 1571625 w 1571625"/>
                <a:gd name="connsiteY19" fmla="*/ 266700 h 1004888"/>
                <a:gd name="connsiteX20" fmla="*/ 1566863 w 1571625"/>
                <a:gd name="connsiteY20" fmla="*/ 304800 h 1004888"/>
                <a:gd name="connsiteX21" fmla="*/ 1543050 w 1571625"/>
                <a:gd name="connsiteY21" fmla="*/ 319088 h 1004888"/>
                <a:gd name="connsiteX22" fmla="*/ 1490663 w 1571625"/>
                <a:gd name="connsiteY22" fmla="*/ 300038 h 1004888"/>
                <a:gd name="connsiteX23" fmla="*/ 1323975 w 1571625"/>
                <a:gd name="connsiteY23" fmla="*/ 333375 h 1004888"/>
                <a:gd name="connsiteX24" fmla="*/ 1314450 w 1571625"/>
                <a:gd name="connsiteY24" fmla="*/ 371475 h 1004888"/>
                <a:gd name="connsiteX25" fmla="*/ 1338263 w 1571625"/>
                <a:gd name="connsiteY25" fmla="*/ 485775 h 1004888"/>
                <a:gd name="connsiteX26" fmla="*/ 1357313 w 1571625"/>
                <a:gd name="connsiteY26" fmla="*/ 523875 h 1004888"/>
                <a:gd name="connsiteX27" fmla="*/ 1390650 w 1571625"/>
                <a:gd name="connsiteY27" fmla="*/ 547688 h 1004888"/>
                <a:gd name="connsiteX28" fmla="*/ 1400175 w 1571625"/>
                <a:gd name="connsiteY28" fmla="*/ 585788 h 1004888"/>
                <a:gd name="connsiteX29" fmla="*/ 1400175 w 1571625"/>
                <a:gd name="connsiteY29" fmla="*/ 585788 h 1004888"/>
                <a:gd name="connsiteX30" fmla="*/ 1357313 w 1571625"/>
                <a:gd name="connsiteY30" fmla="*/ 614363 h 1004888"/>
                <a:gd name="connsiteX31" fmla="*/ 1328738 w 1571625"/>
                <a:gd name="connsiteY31" fmla="*/ 595313 h 1004888"/>
                <a:gd name="connsiteX32" fmla="*/ 1285875 w 1571625"/>
                <a:gd name="connsiteY32" fmla="*/ 604838 h 1004888"/>
                <a:gd name="connsiteX33" fmla="*/ 1285875 w 1571625"/>
                <a:gd name="connsiteY33" fmla="*/ 633413 h 1004888"/>
                <a:gd name="connsiteX34" fmla="*/ 1257300 w 1571625"/>
                <a:gd name="connsiteY34" fmla="*/ 647700 h 1004888"/>
                <a:gd name="connsiteX35" fmla="*/ 1204913 w 1571625"/>
                <a:gd name="connsiteY35" fmla="*/ 690563 h 1004888"/>
                <a:gd name="connsiteX36" fmla="*/ 1204913 w 1571625"/>
                <a:gd name="connsiteY36" fmla="*/ 714375 h 1004888"/>
                <a:gd name="connsiteX37" fmla="*/ 1133475 w 1571625"/>
                <a:gd name="connsiteY37" fmla="*/ 704850 h 1004888"/>
                <a:gd name="connsiteX38" fmla="*/ 1033463 w 1571625"/>
                <a:gd name="connsiteY38" fmla="*/ 676275 h 1004888"/>
                <a:gd name="connsiteX39" fmla="*/ 1004888 w 1571625"/>
                <a:gd name="connsiteY39" fmla="*/ 723900 h 1004888"/>
                <a:gd name="connsiteX40" fmla="*/ 923925 w 1571625"/>
                <a:gd name="connsiteY40" fmla="*/ 728663 h 1004888"/>
                <a:gd name="connsiteX41" fmla="*/ 752475 w 1571625"/>
                <a:gd name="connsiteY41" fmla="*/ 757238 h 1004888"/>
                <a:gd name="connsiteX42" fmla="*/ 685800 w 1571625"/>
                <a:gd name="connsiteY42" fmla="*/ 781050 h 1004888"/>
                <a:gd name="connsiteX43" fmla="*/ 638175 w 1571625"/>
                <a:gd name="connsiteY43" fmla="*/ 785813 h 1004888"/>
                <a:gd name="connsiteX44" fmla="*/ 614363 w 1571625"/>
                <a:gd name="connsiteY44" fmla="*/ 814388 h 1004888"/>
                <a:gd name="connsiteX45" fmla="*/ 595313 w 1571625"/>
                <a:gd name="connsiteY45" fmla="*/ 871538 h 1004888"/>
                <a:gd name="connsiteX46" fmla="*/ 623888 w 1571625"/>
                <a:gd name="connsiteY46" fmla="*/ 900113 h 1004888"/>
                <a:gd name="connsiteX47" fmla="*/ 576263 w 1571625"/>
                <a:gd name="connsiteY47" fmla="*/ 804863 h 1004888"/>
                <a:gd name="connsiteX48" fmla="*/ 476250 w 1571625"/>
                <a:gd name="connsiteY48" fmla="*/ 781050 h 1004888"/>
                <a:gd name="connsiteX49" fmla="*/ 390525 w 1571625"/>
                <a:gd name="connsiteY49" fmla="*/ 738188 h 1004888"/>
                <a:gd name="connsiteX50" fmla="*/ 371475 w 1571625"/>
                <a:gd name="connsiteY50" fmla="*/ 766763 h 1004888"/>
                <a:gd name="connsiteX51" fmla="*/ 381000 w 1571625"/>
                <a:gd name="connsiteY51" fmla="*/ 852488 h 1004888"/>
                <a:gd name="connsiteX52" fmla="*/ 395288 w 1571625"/>
                <a:gd name="connsiteY52" fmla="*/ 909638 h 1004888"/>
                <a:gd name="connsiteX53" fmla="*/ 323850 w 1571625"/>
                <a:gd name="connsiteY53" fmla="*/ 904875 h 1004888"/>
                <a:gd name="connsiteX54" fmla="*/ 238125 w 1571625"/>
                <a:gd name="connsiteY54" fmla="*/ 842963 h 1004888"/>
                <a:gd name="connsiteX55" fmla="*/ 214313 w 1571625"/>
                <a:gd name="connsiteY55" fmla="*/ 900113 h 1004888"/>
                <a:gd name="connsiteX56" fmla="*/ 161925 w 1571625"/>
                <a:gd name="connsiteY56" fmla="*/ 938213 h 1004888"/>
                <a:gd name="connsiteX57" fmla="*/ 23813 w 1571625"/>
                <a:gd name="connsiteY57" fmla="*/ 1004888 h 1004888"/>
                <a:gd name="connsiteX58" fmla="*/ 33338 w 1571625"/>
                <a:gd name="connsiteY58" fmla="*/ 919163 h 1004888"/>
                <a:gd name="connsiteX59" fmla="*/ 57150 w 1571625"/>
                <a:gd name="connsiteY59" fmla="*/ 852488 h 1004888"/>
                <a:gd name="connsiteX60" fmla="*/ 52388 w 1571625"/>
                <a:gd name="connsiteY60" fmla="*/ 752475 h 1004888"/>
                <a:gd name="connsiteX61" fmla="*/ 14288 w 1571625"/>
                <a:gd name="connsiteY61" fmla="*/ 709613 h 1004888"/>
                <a:gd name="connsiteX62" fmla="*/ 14288 w 1571625"/>
                <a:gd name="connsiteY62" fmla="*/ 709613 h 1004888"/>
                <a:gd name="connsiteX63" fmla="*/ 0 w 1571625"/>
                <a:gd name="connsiteY63" fmla="*/ 652463 h 1004888"/>
                <a:gd name="connsiteX64" fmla="*/ 123825 w 1571625"/>
                <a:gd name="connsiteY64" fmla="*/ 623888 h 1004888"/>
                <a:gd name="connsiteX65" fmla="*/ 176213 w 1571625"/>
                <a:gd name="connsiteY65" fmla="*/ 642938 h 1004888"/>
                <a:gd name="connsiteX66" fmla="*/ 176213 w 1571625"/>
                <a:gd name="connsiteY66" fmla="*/ 642938 h 1004888"/>
                <a:gd name="connsiteX67" fmla="*/ 219075 w 1571625"/>
                <a:gd name="connsiteY67" fmla="*/ 671513 h 1004888"/>
                <a:gd name="connsiteX68" fmla="*/ 295275 w 1571625"/>
                <a:gd name="connsiteY68" fmla="*/ 600075 h 1004888"/>
                <a:gd name="connsiteX69" fmla="*/ 328613 w 1571625"/>
                <a:gd name="connsiteY69" fmla="*/ 566738 h 1004888"/>
                <a:gd name="connsiteX70" fmla="*/ 376238 w 1571625"/>
                <a:gd name="connsiteY70" fmla="*/ 538163 h 1004888"/>
                <a:gd name="connsiteX71" fmla="*/ 381000 w 1571625"/>
                <a:gd name="connsiteY71" fmla="*/ 485775 h 1004888"/>
                <a:gd name="connsiteX72" fmla="*/ 423863 w 1571625"/>
                <a:gd name="connsiteY72" fmla="*/ 457200 h 1004888"/>
                <a:gd name="connsiteX73" fmla="*/ 428625 w 1571625"/>
                <a:gd name="connsiteY73" fmla="*/ 400050 h 1004888"/>
                <a:gd name="connsiteX74" fmla="*/ 428625 w 1571625"/>
                <a:gd name="connsiteY74" fmla="*/ 361950 h 1004888"/>
                <a:gd name="connsiteX75" fmla="*/ 457200 w 1571625"/>
                <a:gd name="connsiteY75" fmla="*/ 323850 h 1004888"/>
                <a:gd name="connsiteX76" fmla="*/ 452438 w 1571625"/>
                <a:gd name="connsiteY76" fmla="*/ 266700 h 1004888"/>
                <a:gd name="connsiteX77" fmla="*/ 504825 w 1571625"/>
                <a:gd name="connsiteY77" fmla="*/ 228600 h 1004888"/>
                <a:gd name="connsiteX78" fmla="*/ 571500 w 1571625"/>
                <a:gd name="connsiteY78" fmla="*/ 157163 h 1004888"/>
                <a:gd name="connsiteX79" fmla="*/ 623888 w 1571625"/>
                <a:gd name="connsiteY79" fmla="*/ 185738 h 1004888"/>
                <a:gd name="connsiteX80" fmla="*/ 666750 w 1571625"/>
                <a:gd name="connsiteY80" fmla="*/ 190500 h 1004888"/>
                <a:gd name="connsiteX81" fmla="*/ 700088 w 1571625"/>
                <a:gd name="connsiteY81" fmla="*/ 176213 h 1004888"/>
                <a:gd name="connsiteX82" fmla="*/ 752475 w 1571625"/>
                <a:gd name="connsiteY82" fmla="*/ 157163 h 1004888"/>
                <a:gd name="connsiteX83" fmla="*/ 819150 w 1571625"/>
                <a:gd name="connsiteY83" fmla="*/ 166688 h 1004888"/>
                <a:gd name="connsiteX84" fmla="*/ 833438 w 1571625"/>
                <a:gd name="connsiteY84" fmla="*/ 109538 h 1004888"/>
                <a:gd name="connsiteX85" fmla="*/ 795338 w 1571625"/>
                <a:gd name="connsiteY85" fmla="*/ 47625 h 1004888"/>
                <a:gd name="connsiteX86" fmla="*/ 766763 w 1571625"/>
                <a:gd name="connsiteY86" fmla="*/ 4763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571625" h="1004888">
                  <a:moveTo>
                    <a:pt x="766763" y="4763"/>
                  </a:moveTo>
                  <a:lnTo>
                    <a:pt x="847725" y="28575"/>
                  </a:lnTo>
                  <a:lnTo>
                    <a:pt x="876300" y="71438"/>
                  </a:lnTo>
                  <a:lnTo>
                    <a:pt x="895350" y="85725"/>
                  </a:lnTo>
                  <a:lnTo>
                    <a:pt x="971550" y="100013"/>
                  </a:lnTo>
                  <a:lnTo>
                    <a:pt x="1009650" y="109538"/>
                  </a:lnTo>
                  <a:lnTo>
                    <a:pt x="1042988" y="52388"/>
                  </a:lnTo>
                  <a:lnTo>
                    <a:pt x="1047750" y="28575"/>
                  </a:lnTo>
                  <a:lnTo>
                    <a:pt x="1095375" y="38100"/>
                  </a:lnTo>
                  <a:lnTo>
                    <a:pt x="1152525" y="42863"/>
                  </a:lnTo>
                  <a:lnTo>
                    <a:pt x="1233488" y="47625"/>
                  </a:lnTo>
                  <a:lnTo>
                    <a:pt x="1309688" y="71438"/>
                  </a:lnTo>
                  <a:lnTo>
                    <a:pt x="1352550" y="19050"/>
                  </a:lnTo>
                  <a:lnTo>
                    <a:pt x="1390650" y="0"/>
                  </a:lnTo>
                  <a:lnTo>
                    <a:pt x="1423988" y="42863"/>
                  </a:lnTo>
                  <a:lnTo>
                    <a:pt x="1438275" y="80963"/>
                  </a:lnTo>
                  <a:lnTo>
                    <a:pt x="1471613" y="157163"/>
                  </a:lnTo>
                  <a:lnTo>
                    <a:pt x="1514475" y="209550"/>
                  </a:lnTo>
                  <a:lnTo>
                    <a:pt x="1514475" y="209550"/>
                  </a:lnTo>
                  <a:lnTo>
                    <a:pt x="1571625" y="266700"/>
                  </a:lnTo>
                  <a:lnTo>
                    <a:pt x="1566863" y="304800"/>
                  </a:lnTo>
                  <a:lnTo>
                    <a:pt x="1543050" y="319088"/>
                  </a:lnTo>
                  <a:lnTo>
                    <a:pt x="1490663" y="300038"/>
                  </a:lnTo>
                  <a:lnTo>
                    <a:pt x="1323975" y="333375"/>
                  </a:lnTo>
                  <a:lnTo>
                    <a:pt x="1314450" y="371475"/>
                  </a:lnTo>
                  <a:lnTo>
                    <a:pt x="1338263" y="485775"/>
                  </a:lnTo>
                  <a:lnTo>
                    <a:pt x="1357313" y="523875"/>
                  </a:lnTo>
                  <a:lnTo>
                    <a:pt x="1390650" y="547688"/>
                  </a:lnTo>
                  <a:lnTo>
                    <a:pt x="1400175" y="585788"/>
                  </a:lnTo>
                  <a:lnTo>
                    <a:pt x="1400175" y="585788"/>
                  </a:lnTo>
                  <a:lnTo>
                    <a:pt x="1357313" y="614363"/>
                  </a:lnTo>
                  <a:lnTo>
                    <a:pt x="1328738" y="595313"/>
                  </a:lnTo>
                  <a:lnTo>
                    <a:pt x="1285875" y="604838"/>
                  </a:lnTo>
                  <a:lnTo>
                    <a:pt x="1285875" y="633413"/>
                  </a:lnTo>
                  <a:lnTo>
                    <a:pt x="1257300" y="647700"/>
                  </a:lnTo>
                  <a:lnTo>
                    <a:pt x="1204913" y="690563"/>
                  </a:lnTo>
                  <a:lnTo>
                    <a:pt x="1204913" y="714375"/>
                  </a:lnTo>
                  <a:lnTo>
                    <a:pt x="1133475" y="704850"/>
                  </a:lnTo>
                  <a:lnTo>
                    <a:pt x="1033463" y="676275"/>
                  </a:lnTo>
                  <a:lnTo>
                    <a:pt x="1004888" y="723900"/>
                  </a:lnTo>
                  <a:lnTo>
                    <a:pt x="923925" y="728663"/>
                  </a:lnTo>
                  <a:lnTo>
                    <a:pt x="752475" y="757238"/>
                  </a:lnTo>
                  <a:lnTo>
                    <a:pt x="685800" y="781050"/>
                  </a:lnTo>
                  <a:lnTo>
                    <a:pt x="638175" y="785813"/>
                  </a:lnTo>
                  <a:lnTo>
                    <a:pt x="614363" y="814388"/>
                  </a:lnTo>
                  <a:lnTo>
                    <a:pt x="595313" y="871538"/>
                  </a:lnTo>
                  <a:lnTo>
                    <a:pt x="623888" y="900113"/>
                  </a:lnTo>
                  <a:lnTo>
                    <a:pt x="576263" y="804863"/>
                  </a:lnTo>
                  <a:lnTo>
                    <a:pt x="476250" y="781050"/>
                  </a:lnTo>
                  <a:lnTo>
                    <a:pt x="390525" y="738188"/>
                  </a:lnTo>
                  <a:lnTo>
                    <a:pt x="371475" y="766763"/>
                  </a:lnTo>
                  <a:lnTo>
                    <a:pt x="381000" y="852488"/>
                  </a:lnTo>
                  <a:lnTo>
                    <a:pt x="395288" y="909638"/>
                  </a:lnTo>
                  <a:lnTo>
                    <a:pt x="323850" y="904875"/>
                  </a:lnTo>
                  <a:lnTo>
                    <a:pt x="238125" y="842963"/>
                  </a:lnTo>
                  <a:lnTo>
                    <a:pt x="214313" y="900113"/>
                  </a:lnTo>
                  <a:lnTo>
                    <a:pt x="161925" y="938213"/>
                  </a:lnTo>
                  <a:lnTo>
                    <a:pt x="23813" y="1004888"/>
                  </a:lnTo>
                  <a:lnTo>
                    <a:pt x="33338" y="919163"/>
                  </a:lnTo>
                  <a:lnTo>
                    <a:pt x="57150" y="852488"/>
                  </a:lnTo>
                  <a:lnTo>
                    <a:pt x="52388" y="752475"/>
                  </a:lnTo>
                  <a:lnTo>
                    <a:pt x="14288" y="709613"/>
                  </a:lnTo>
                  <a:lnTo>
                    <a:pt x="14288" y="709613"/>
                  </a:lnTo>
                  <a:lnTo>
                    <a:pt x="0" y="652463"/>
                  </a:lnTo>
                  <a:lnTo>
                    <a:pt x="123825" y="623888"/>
                  </a:lnTo>
                  <a:lnTo>
                    <a:pt x="176213" y="642938"/>
                  </a:lnTo>
                  <a:lnTo>
                    <a:pt x="176213" y="642938"/>
                  </a:lnTo>
                  <a:lnTo>
                    <a:pt x="219075" y="671513"/>
                  </a:lnTo>
                  <a:lnTo>
                    <a:pt x="295275" y="600075"/>
                  </a:lnTo>
                  <a:lnTo>
                    <a:pt x="328613" y="566738"/>
                  </a:lnTo>
                  <a:lnTo>
                    <a:pt x="376238" y="538163"/>
                  </a:lnTo>
                  <a:lnTo>
                    <a:pt x="381000" y="485775"/>
                  </a:lnTo>
                  <a:lnTo>
                    <a:pt x="423863" y="457200"/>
                  </a:lnTo>
                  <a:lnTo>
                    <a:pt x="428625" y="400050"/>
                  </a:lnTo>
                  <a:lnTo>
                    <a:pt x="428625" y="361950"/>
                  </a:lnTo>
                  <a:lnTo>
                    <a:pt x="457200" y="323850"/>
                  </a:lnTo>
                  <a:lnTo>
                    <a:pt x="452438" y="266700"/>
                  </a:lnTo>
                  <a:lnTo>
                    <a:pt x="504825" y="228600"/>
                  </a:lnTo>
                  <a:lnTo>
                    <a:pt x="571500" y="157163"/>
                  </a:lnTo>
                  <a:lnTo>
                    <a:pt x="623888" y="185738"/>
                  </a:lnTo>
                  <a:lnTo>
                    <a:pt x="666750" y="190500"/>
                  </a:lnTo>
                  <a:lnTo>
                    <a:pt x="700088" y="176213"/>
                  </a:lnTo>
                  <a:lnTo>
                    <a:pt x="752475" y="157163"/>
                  </a:lnTo>
                  <a:lnTo>
                    <a:pt x="819150" y="166688"/>
                  </a:lnTo>
                  <a:lnTo>
                    <a:pt x="833438" y="109538"/>
                  </a:lnTo>
                  <a:lnTo>
                    <a:pt x="795338" y="47625"/>
                  </a:lnTo>
                  <a:lnTo>
                    <a:pt x="766763" y="4763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9" name="Полилиния 278"/>
            <p:cNvSpPr/>
            <p:nvPr/>
          </p:nvSpPr>
          <p:spPr>
            <a:xfrm>
              <a:off x="1286553" y="4366044"/>
              <a:ext cx="1138592" cy="1101399"/>
            </a:xfrm>
            <a:custGeom>
              <a:avLst/>
              <a:gdLst>
                <a:gd name="connsiteX0" fmla="*/ 976312 w 1528762"/>
                <a:gd name="connsiteY0" fmla="*/ 23813 h 1581150"/>
                <a:gd name="connsiteX1" fmla="*/ 1042987 w 1528762"/>
                <a:gd name="connsiteY1" fmla="*/ 9525 h 1581150"/>
                <a:gd name="connsiteX2" fmla="*/ 1104900 w 1528762"/>
                <a:gd name="connsiteY2" fmla="*/ 38100 h 1581150"/>
                <a:gd name="connsiteX3" fmla="*/ 1143000 w 1528762"/>
                <a:gd name="connsiteY3" fmla="*/ 57150 h 1581150"/>
                <a:gd name="connsiteX4" fmla="*/ 1162050 w 1528762"/>
                <a:gd name="connsiteY4" fmla="*/ 71438 h 1581150"/>
                <a:gd name="connsiteX5" fmla="*/ 1162050 w 1528762"/>
                <a:gd name="connsiteY5" fmla="*/ 71438 h 1581150"/>
                <a:gd name="connsiteX6" fmla="*/ 1157287 w 1528762"/>
                <a:gd name="connsiteY6" fmla="*/ 0 h 1581150"/>
                <a:gd name="connsiteX7" fmla="*/ 1271587 w 1528762"/>
                <a:gd name="connsiteY7" fmla="*/ 9525 h 1581150"/>
                <a:gd name="connsiteX8" fmla="*/ 1295400 w 1528762"/>
                <a:gd name="connsiteY8" fmla="*/ 57150 h 1581150"/>
                <a:gd name="connsiteX9" fmla="*/ 1309687 w 1528762"/>
                <a:gd name="connsiteY9" fmla="*/ 85725 h 1581150"/>
                <a:gd name="connsiteX10" fmla="*/ 1343025 w 1528762"/>
                <a:gd name="connsiteY10" fmla="*/ 85725 h 1581150"/>
                <a:gd name="connsiteX11" fmla="*/ 1366837 w 1528762"/>
                <a:gd name="connsiteY11" fmla="*/ 71438 h 1581150"/>
                <a:gd name="connsiteX12" fmla="*/ 1352550 w 1528762"/>
                <a:gd name="connsiteY12" fmla="*/ 104775 h 1581150"/>
                <a:gd name="connsiteX13" fmla="*/ 1304925 w 1528762"/>
                <a:gd name="connsiteY13" fmla="*/ 123825 h 1581150"/>
                <a:gd name="connsiteX14" fmla="*/ 1233487 w 1528762"/>
                <a:gd name="connsiteY14" fmla="*/ 109538 h 1581150"/>
                <a:gd name="connsiteX15" fmla="*/ 1171575 w 1528762"/>
                <a:gd name="connsiteY15" fmla="*/ 123825 h 1581150"/>
                <a:gd name="connsiteX16" fmla="*/ 1204912 w 1528762"/>
                <a:gd name="connsiteY16" fmla="*/ 142875 h 1581150"/>
                <a:gd name="connsiteX17" fmla="*/ 1209675 w 1528762"/>
                <a:gd name="connsiteY17" fmla="*/ 190500 h 1581150"/>
                <a:gd name="connsiteX18" fmla="*/ 1233487 w 1528762"/>
                <a:gd name="connsiteY18" fmla="*/ 176213 h 1581150"/>
                <a:gd name="connsiteX19" fmla="*/ 1252537 w 1528762"/>
                <a:gd name="connsiteY19" fmla="*/ 133350 h 1581150"/>
                <a:gd name="connsiteX20" fmla="*/ 1419225 w 1528762"/>
                <a:gd name="connsiteY20" fmla="*/ 166688 h 1581150"/>
                <a:gd name="connsiteX21" fmla="*/ 1443037 w 1528762"/>
                <a:gd name="connsiteY21" fmla="*/ 238125 h 1581150"/>
                <a:gd name="connsiteX22" fmla="*/ 1519237 w 1528762"/>
                <a:gd name="connsiteY22" fmla="*/ 238125 h 1581150"/>
                <a:gd name="connsiteX23" fmla="*/ 1528762 w 1528762"/>
                <a:gd name="connsiteY23" fmla="*/ 271463 h 1581150"/>
                <a:gd name="connsiteX24" fmla="*/ 1438275 w 1528762"/>
                <a:gd name="connsiteY24" fmla="*/ 271463 h 1581150"/>
                <a:gd name="connsiteX25" fmla="*/ 1381125 w 1528762"/>
                <a:gd name="connsiteY25" fmla="*/ 300038 h 1581150"/>
                <a:gd name="connsiteX26" fmla="*/ 1252537 w 1528762"/>
                <a:gd name="connsiteY26" fmla="*/ 357188 h 1581150"/>
                <a:gd name="connsiteX27" fmla="*/ 1238250 w 1528762"/>
                <a:gd name="connsiteY27" fmla="*/ 442913 h 1581150"/>
                <a:gd name="connsiteX28" fmla="*/ 1238250 w 1528762"/>
                <a:gd name="connsiteY28" fmla="*/ 442913 h 1581150"/>
                <a:gd name="connsiteX29" fmla="*/ 1281112 w 1528762"/>
                <a:gd name="connsiteY29" fmla="*/ 461963 h 1581150"/>
                <a:gd name="connsiteX30" fmla="*/ 1233487 w 1528762"/>
                <a:gd name="connsiteY30" fmla="*/ 661988 h 1581150"/>
                <a:gd name="connsiteX31" fmla="*/ 1262062 w 1528762"/>
                <a:gd name="connsiteY31" fmla="*/ 752475 h 1581150"/>
                <a:gd name="connsiteX32" fmla="*/ 1285875 w 1528762"/>
                <a:gd name="connsiteY32" fmla="*/ 823913 h 1581150"/>
                <a:gd name="connsiteX33" fmla="*/ 1285875 w 1528762"/>
                <a:gd name="connsiteY33" fmla="*/ 885825 h 1581150"/>
                <a:gd name="connsiteX34" fmla="*/ 1271587 w 1528762"/>
                <a:gd name="connsiteY34" fmla="*/ 985838 h 1581150"/>
                <a:gd name="connsiteX35" fmla="*/ 1447800 w 1528762"/>
                <a:gd name="connsiteY35" fmla="*/ 981075 h 1581150"/>
                <a:gd name="connsiteX36" fmla="*/ 1500187 w 1528762"/>
                <a:gd name="connsiteY36" fmla="*/ 1052513 h 1581150"/>
                <a:gd name="connsiteX37" fmla="*/ 1509712 w 1528762"/>
                <a:gd name="connsiteY37" fmla="*/ 1095375 h 1581150"/>
                <a:gd name="connsiteX38" fmla="*/ 1323975 w 1528762"/>
                <a:gd name="connsiteY38" fmla="*/ 1090613 h 1581150"/>
                <a:gd name="connsiteX39" fmla="*/ 1323975 w 1528762"/>
                <a:gd name="connsiteY39" fmla="*/ 1152525 h 1581150"/>
                <a:gd name="connsiteX40" fmla="*/ 1328737 w 1528762"/>
                <a:gd name="connsiteY40" fmla="*/ 1533525 h 1581150"/>
                <a:gd name="connsiteX41" fmla="*/ 628650 w 1528762"/>
                <a:gd name="connsiteY41" fmla="*/ 1581150 h 1581150"/>
                <a:gd name="connsiteX42" fmla="*/ 514350 w 1528762"/>
                <a:gd name="connsiteY42" fmla="*/ 1466850 h 1581150"/>
                <a:gd name="connsiteX43" fmla="*/ 428625 w 1528762"/>
                <a:gd name="connsiteY43" fmla="*/ 1447800 h 1581150"/>
                <a:gd name="connsiteX44" fmla="*/ 404812 w 1528762"/>
                <a:gd name="connsiteY44" fmla="*/ 1376363 h 1581150"/>
                <a:gd name="connsiteX45" fmla="*/ 333375 w 1528762"/>
                <a:gd name="connsiteY45" fmla="*/ 1366838 h 1581150"/>
                <a:gd name="connsiteX46" fmla="*/ 304800 w 1528762"/>
                <a:gd name="connsiteY46" fmla="*/ 1433513 h 1581150"/>
                <a:gd name="connsiteX47" fmla="*/ 280987 w 1528762"/>
                <a:gd name="connsiteY47" fmla="*/ 1476375 h 1581150"/>
                <a:gd name="connsiteX48" fmla="*/ 190500 w 1528762"/>
                <a:gd name="connsiteY48" fmla="*/ 1333500 h 1581150"/>
                <a:gd name="connsiteX49" fmla="*/ 166687 w 1528762"/>
                <a:gd name="connsiteY49" fmla="*/ 1300163 h 1581150"/>
                <a:gd name="connsiteX50" fmla="*/ 57150 w 1528762"/>
                <a:gd name="connsiteY50" fmla="*/ 1290638 h 1581150"/>
                <a:gd name="connsiteX51" fmla="*/ 0 w 1528762"/>
                <a:gd name="connsiteY51" fmla="*/ 1243013 h 1581150"/>
                <a:gd name="connsiteX52" fmla="*/ 138112 w 1528762"/>
                <a:gd name="connsiteY52" fmla="*/ 1238250 h 1581150"/>
                <a:gd name="connsiteX53" fmla="*/ 200025 w 1528762"/>
                <a:gd name="connsiteY53" fmla="*/ 1262063 h 1581150"/>
                <a:gd name="connsiteX54" fmla="*/ 328612 w 1528762"/>
                <a:gd name="connsiteY54" fmla="*/ 1228725 h 1581150"/>
                <a:gd name="connsiteX55" fmla="*/ 376237 w 1528762"/>
                <a:gd name="connsiteY55" fmla="*/ 1171575 h 1581150"/>
                <a:gd name="connsiteX56" fmla="*/ 461962 w 1528762"/>
                <a:gd name="connsiteY56" fmla="*/ 1095375 h 1581150"/>
                <a:gd name="connsiteX57" fmla="*/ 504825 w 1528762"/>
                <a:gd name="connsiteY57" fmla="*/ 1047750 h 1581150"/>
                <a:gd name="connsiteX58" fmla="*/ 523875 w 1528762"/>
                <a:gd name="connsiteY58" fmla="*/ 995363 h 1581150"/>
                <a:gd name="connsiteX59" fmla="*/ 581025 w 1528762"/>
                <a:gd name="connsiteY59" fmla="*/ 947738 h 1581150"/>
                <a:gd name="connsiteX60" fmla="*/ 785812 w 1528762"/>
                <a:gd name="connsiteY60" fmla="*/ 900113 h 1581150"/>
                <a:gd name="connsiteX61" fmla="*/ 785812 w 1528762"/>
                <a:gd name="connsiteY61" fmla="*/ 733425 h 1581150"/>
                <a:gd name="connsiteX62" fmla="*/ 785812 w 1528762"/>
                <a:gd name="connsiteY62" fmla="*/ 733425 h 1581150"/>
                <a:gd name="connsiteX63" fmla="*/ 709612 w 1528762"/>
                <a:gd name="connsiteY63" fmla="*/ 690563 h 1581150"/>
                <a:gd name="connsiteX64" fmla="*/ 671512 w 1528762"/>
                <a:gd name="connsiteY64" fmla="*/ 647700 h 1581150"/>
                <a:gd name="connsiteX65" fmla="*/ 633412 w 1528762"/>
                <a:gd name="connsiteY65" fmla="*/ 647700 h 1581150"/>
                <a:gd name="connsiteX66" fmla="*/ 638175 w 1528762"/>
                <a:gd name="connsiteY66" fmla="*/ 685800 h 1581150"/>
                <a:gd name="connsiteX67" fmla="*/ 633412 w 1528762"/>
                <a:gd name="connsiteY67" fmla="*/ 714375 h 1581150"/>
                <a:gd name="connsiteX68" fmla="*/ 604837 w 1528762"/>
                <a:gd name="connsiteY68" fmla="*/ 723900 h 1581150"/>
                <a:gd name="connsiteX69" fmla="*/ 542925 w 1528762"/>
                <a:gd name="connsiteY69" fmla="*/ 704850 h 1581150"/>
                <a:gd name="connsiteX70" fmla="*/ 542925 w 1528762"/>
                <a:gd name="connsiteY70" fmla="*/ 704850 h 1581150"/>
                <a:gd name="connsiteX71" fmla="*/ 500062 w 1528762"/>
                <a:gd name="connsiteY71" fmla="*/ 647700 h 1581150"/>
                <a:gd name="connsiteX72" fmla="*/ 485775 w 1528762"/>
                <a:gd name="connsiteY72" fmla="*/ 581025 h 1581150"/>
                <a:gd name="connsiteX73" fmla="*/ 542925 w 1528762"/>
                <a:gd name="connsiteY73" fmla="*/ 547688 h 1581150"/>
                <a:gd name="connsiteX74" fmla="*/ 590550 w 1528762"/>
                <a:gd name="connsiteY74" fmla="*/ 528638 h 1581150"/>
                <a:gd name="connsiteX75" fmla="*/ 623887 w 1528762"/>
                <a:gd name="connsiteY75" fmla="*/ 414338 h 1581150"/>
                <a:gd name="connsiteX76" fmla="*/ 657225 w 1528762"/>
                <a:gd name="connsiteY76" fmla="*/ 414338 h 1581150"/>
                <a:gd name="connsiteX77" fmla="*/ 676275 w 1528762"/>
                <a:gd name="connsiteY77" fmla="*/ 409575 h 1581150"/>
                <a:gd name="connsiteX78" fmla="*/ 642937 w 1528762"/>
                <a:gd name="connsiteY78" fmla="*/ 309563 h 1581150"/>
                <a:gd name="connsiteX79" fmla="*/ 604837 w 1528762"/>
                <a:gd name="connsiteY79" fmla="*/ 285750 h 1581150"/>
                <a:gd name="connsiteX80" fmla="*/ 590550 w 1528762"/>
                <a:gd name="connsiteY80" fmla="*/ 266700 h 1581150"/>
                <a:gd name="connsiteX81" fmla="*/ 619125 w 1528762"/>
                <a:gd name="connsiteY81" fmla="*/ 228600 h 1581150"/>
                <a:gd name="connsiteX82" fmla="*/ 676275 w 1528762"/>
                <a:gd name="connsiteY82" fmla="*/ 214313 h 1581150"/>
                <a:gd name="connsiteX83" fmla="*/ 871537 w 1528762"/>
                <a:gd name="connsiteY83" fmla="*/ 109538 h 1581150"/>
                <a:gd name="connsiteX84" fmla="*/ 881062 w 1528762"/>
                <a:gd name="connsiteY84" fmla="*/ 80963 h 1581150"/>
                <a:gd name="connsiteX85" fmla="*/ 871537 w 1528762"/>
                <a:gd name="connsiteY85" fmla="*/ 57150 h 1581150"/>
                <a:gd name="connsiteX86" fmla="*/ 909637 w 1528762"/>
                <a:gd name="connsiteY86" fmla="*/ 66675 h 1581150"/>
                <a:gd name="connsiteX87" fmla="*/ 976312 w 1528762"/>
                <a:gd name="connsiteY87" fmla="*/ 23813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528762" h="1581150">
                  <a:moveTo>
                    <a:pt x="976312" y="23813"/>
                  </a:moveTo>
                  <a:lnTo>
                    <a:pt x="1042987" y="9525"/>
                  </a:lnTo>
                  <a:lnTo>
                    <a:pt x="1104900" y="38100"/>
                  </a:lnTo>
                  <a:lnTo>
                    <a:pt x="1143000" y="57150"/>
                  </a:lnTo>
                  <a:lnTo>
                    <a:pt x="1162050" y="71438"/>
                  </a:lnTo>
                  <a:lnTo>
                    <a:pt x="1162050" y="71438"/>
                  </a:lnTo>
                  <a:lnTo>
                    <a:pt x="1157287" y="0"/>
                  </a:lnTo>
                  <a:lnTo>
                    <a:pt x="1271587" y="9525"/>
                  </a:lnTo>
                  <a:lnTo>
                    <a:pt x="1295400" y="57150"/>
                  </a:lnTo>
                  <a:lnTo>
                    <a:pt x="1309687" y="85725"/>
                  </a:lnTo>
                  <a:lnTo>
                    <a:pt x="1343025" y="85725"/>
                  </a:lnTo>
                  <a:lnTo>
                    <a:pt x="1366837" y="71438"/>
                  </a:lnTo>
                  <a:lnTo>
                    <a:pt x="1352550" y="104775"/>
                  </a:lnTo>
                  <a:lnTo>
                    <a:pt x="1304925" y="123825"/>
                  </a:lnTo>
                  <a:lnTo>
                    <a:pt x="1233487" y="109538"/>
                  </a:lnTo>
                  <a:lnTo>
                    <a:pt x="1171575" y="123825"/>
                  </a:lnTo>
                  <a:lnTo>
                    <a:pt x="1204912" y="142875"/>
                  </a:lnTo>
                  <a:lnTo>
                    <a:pt x="1209675" y="190500"/>
                  </a:lnTo>
                  <a:lnTo>
                    <a:pt x="1233487" y="176213"/>
                  </a:lnTo>
                  <a:lnTo>
                    <a:pt x="1252537" y="133350"/>
                  </a:lnTo>
                  <a:lnTo>
                    <a:pt x="1419225" y="166688"/>
                  </a:lnTo>
                  <a:lnTo>
                    <a:pt x="1443037" y="238125"/>
                  </a:lnTo>
                  <a:lnTo>
                    <a:pt x="1519237" y="238125"/>
                  </a:lnTo>
                  <a:lnTo>
                    <a:pt x="1528762" y="271463"/>
                  </a:lnTo>
                  <a:lnTo>
                    <a:pt x="1438275" y="271463"/>
                  </a:lnTo>
                  <a:lnTo>
                    <a:pt x="1381125" y="300038"/>
                  </a:lnTo>
                  <a:lnTo>
                    <a:pt x="1252537" y="357188"/>
                  </a:lnTo>
                  <a:lnTo>
                    <a:pt x="1238250" y="442913"/>
                  </a:lnTo>
                  <a:lnTo>
                    <a:pt x="1238250" y="442913"/>
                  </a:lnTo>
                  <a:lnTo>
                    <a:pt x="1281112" y="461963"/>
                  </a:lnTo>
                  <a:lnTo>
                    <a:pt x="1233487" y="661988"/>
                  </a:lnTo>
                  <a:lnTo>
                    <a:pt x="1262062" y="752475"/>
                  </a:lnTo>
                  <a:lnTo>
                    <a:pt x="1285875" y="823913"/>
                  </a:lnTo>
                  <a:lnTo>
                    <a:pt x="1285875" y="885825"/>
                  </a:lnTo>
                  <a:lnTo>
                    <a:pt x="1271587" y="985838"/>
                  </a:lnTo>
                  <a:lnTo>
                    <a:pt x="1447800" y="981075"/>
                  </a:lnTo>
                  <a:lnTo>
                    <a:pt x="1500187" y="1052513"/>
                  </a:lnTo>
                  <a:lnTo>
                    <a:pt x="1509712" y="1095375"/>
                  </a:lnTo>
                  <a:lnTo>
                    <a:pt x="1323975" y="1090613"/>
                  </a:lnTo>
                  <a:lnTo>
                    <a:pt x="1323975" y="1152525"/>
                  </a:lnTo>
                  <a:cubicBezTo>
                    <a:pt x="1325562" y="1279525"/>
                    <a:pt x="1327150" y="1406525"/>
                    <a:pt x="1328737" y="1533525"/>
                  </a:cubicBezTo>
                  <a:lnTo>
                    <a:pt x="628650" y="1581150"/>
                  </a:lnTo>
                  <a:lnTo>
                    <a:pt x="514350" y="1466850"/>
                  </a:lnTo>
                  <a:lnTo>
                    <a:pt x="428625" y="1447800"/>
                  </a:lnTo>
                  <a:lnTo>
                    <a:pt x="404812" y="1376363"/>
                  </a:lnTo>
                  <a:lnTo>
                    <a:pt x="333375" y="1366838"/>
                  </a:lnTo>
                  <a:lnTo>
                    <a:pt x="304800" y="1433513"/>
                  </a:lnTo>
                  <a:lnTo>
                    <a:pt x="280987" y="1476375"/>
                  </a:lnTo>
                  <a:lnTo>
                    <a:pt x="190500" y="1333500"/>
                  </a:lnTo>
                  <a:lnTo>
                    <a:pt x="166687" y="1300163"/>
                  </a:lnTo>
                  <a:lnTo>
                    <a:pt x="57150" y="1290638"/>
                  </a:lnTo>
                  <a:lnTo>
                    <a:pt x="0" y="1243013"/>
                  </a:lnTo>
                  <a:lnTo>
                    <a:pt x="138112" y="1238250"/>
                  </a:lnTo>
                  <a:lnTo>
                    <a:pt x="200025" y="1262063"/>
                  </a:lnTo>
                  <a:lnTo>
                    <a:pt x="328612" y="1228725"/>
                  </a:lnTo>
                  <a:lnTo>
                    <a:pt x="376237" y="1171575"/>
                  </a:lnTo>
                  <a:lnTo>
                    <a:pt x="461962" y="1095375"/>
                  </a:lnTo>
                  <a:lnTo>
                    <a:pt x="504825" y="1047750"/>
                  </a:lnTo>
                  <a:lnTo>
                    <a:pt x="523875" y="995363"/>
                  </a:lnTo>
                  <a:lnTo>
                    <a:pt x="581025" y="947738"/>
                  </a:lnTo>
                  <a:lnTo>
                    <a:pt x="785812" y="900113"/>
                  </a:lnTo>
                  <a:lnTo>
                    <a:pt x="785812" y="733425"/>
                  </a:lnTo>
                  <a:lnTo>
                    <a:pt x="785812" y="733425"/>
                  </a:lnTo>
                  <a:lnTo>
                    <a:pt x="709612" y="690563"/>
                  </a:lnTo>
                  <a:lnTo>
                    <a:pt x="671512" y="647700"/>
                  </a:lnTo>
                  <a:lnTo>
                    <a:pt x="633412" y="647700"/>
                  </a:lnTo>
                  <a:lnTo>
                    <a:pt x="638175" y="685800"/>
                  </a:lnTo>
                  <a:lnTo>
                    <a:pt x="633412" y="714375"/>
                  </a:lnTo>
                  <a:lnTo>
                    <a:pt x="604837" y="723900"/>
                  </a:lnTo>
                  <a:lnTo>
                    <a:pt x="542925" y="704850"/>
                  </a:lnTo>
                  <a:lnTo>
                    <a:pt x="542925" y="704850"/>
                  </a:lnTo>
                  <a:lnTo>
                    <a:pt x="500062" y="647700"/>
                  </a:lnTo>
                  <a:lnTo>
                    <a:pt x="485775" y="581025"/>
                  </a:lnTo>
                  <a:lnTo>
                    <a:pt x="542925" y="547688"/>
                  </a:lnTo>
                  <a:lnTo>
                    <a:pt x="590550" y="528638"/>
                  </a:lnTo>
                  <a:lnTo>
                    <a:pt x="623887" y="414338"/>
                  </a:lnTo>
                  <a:lnTo>
                    <a:pt x="657225" y="414338"/>
                  </a:lnTo>
                  <a:lnTo>
                    <a:pt x="676275" y="409575"/>
                  </a:lnTo>
                  <a:lnTo>
                    <a:pt x="642937" y="309563"/>
                  </a:lnTo>
                  <a:lnTo>
                    <a:pt x="604837" y="285750"/>
                  </a:lnTo>
                  <a:lnTo>
                    <a:pt x="590550" y="266700"/>
                  </a:lnTo>
                  <a:lnTo>
                    <a:pt x="619125" y="228600"/>
                  </a:lnTo>
                  <a:lnTo>
                    <a:pt x="676275" y="214313"/>
                  </a:lnTo>
                  <a:lnTo>
                    <a:pt x="871537" y="109538"/>
                  </a:lnTo>
                  <a:lnTo>
                    <a:pt x="881062" y="80963"/>
                  </a:lnTo>
                  <a:lnTo>
                    <a:pt x="871537" y="57150"/>
                  </a:lnTo>
                  <a:lnTo>
                    <a:pt x="909637" y="66675"/>
                  </a:lnTo>
                  <a:lnTo>
                    <a:pt x="976312" y="23813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0" name="Прямоугольник 279"/>
            <p:cNvSpPr/>
            <p:nvPr/>
          </p:nvSpPr>
          <p:spPr>
            <a:xfrm>
              <a:off x="341789" y="3590994"/>
              <a:ext cx="133425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Больше Кайбицы</a:t>
              </a:r>
            </a:p>
          </p:txBody>
        </p:sp>
        <p:sp>
          <p:nvSpPr>
            <p:cNvPr id="281" name="Полилиния 280"/>
            <p:cNvSpPr/>
            <p:nvPr/>
          </p:nvSpPr>
          <p:spPr>
            <a:xfrm>
              <a:off x="1130493" y="3798756"/>
              <a:ext cx="1060557" cy="743112"/>
            </a:xfrm>
            <a:custGeom>
              <a:avLst/>
              <a:gdLst>
                <a:gd name="connsiteX0" fmla="*/ 33337 w 1423987"/>
                <a:gd name="connsiteY0" fmla="*/ 666750 h 1066800"/>
                <a:gd name="connsiteX1" fmla="*/ 23812 w 1423987"/>
                <a:gd name="connsiteY1" fmla="*/ 595312 h 1066800"/>
                <a:gd name="connsiteX2" fmla="*/ 0 w 1423987"/>
                <a:gd name="connsiteY2" fmla="*/ 538162 h 1066800"/>
                <a:gd name="connsiteX3" fmla="*/ 38100 w 1423987"/>
                <a:gd name="connsiteY3" fmla="*/ 476250 h 1066800"/>
                <a:gd name="connsiteX4" fmla="*/ 85725 w 1423987"/>
                <a:gd name="connsiteY4" fmla="*/ 476250 h 1066800"/>
                <a:gd name="connsiteX5" fmla="*/ 209550 w 1423987"/>
                <a:gd name="connsiteY5" fmla="*/ 442912 h 1066800"/>
                <a:gd name="connsiteX6" fmla="*/ 347662 w 1423987"/>
                <a:gd name="connsiteY6" fmla="*/ 442912 h 1066800"/>
                <a:gd name="connsiteX7" fmla="*/ 438150 w 1423987"/>
                <a:gd name="connsiteY7" fmla="*/ 419100 h 1066800"/>
                <a:gd name="connsiteX8" fmla="*/ 461962 w 1423987"/>
                <a:gd name="connsiteY8" fmla="*/ 376237 h 1066800"/>
                <a:gd name="connsiteX9" fmla="*/ 557212 w 1423987"/>
                <a:gd name="connsiteY9" fmla="*/ 404812 h 1066800"/>
                <a:gd name="connsiteX10" fmla="*/ 614362 w 1423987"/>
                <a:gd name="connsiteY10" fmla="*/ 414337 h 1066800"/>
                <a:gd name="connsiteX11" fmla="*/ 633412 w 1423987"/>
                <a:gd name="connsiteY11" fmla="*/ 390525 h 1066800"/>
                <a:gd name="connsiteX12" fmla="*/ 685800 w 1423987"/>
                <a:gd name="connsiteY12" fmla="*/ 347662 h 1066800"/>
                <a:gd name="connsiteX13" fmla="*/ 695325 w 1423987"/>
                <a:gd name="connsiteY13" fmla="*/ 304800 h 1066800"/>
                <a:gd name="connsiteX14" fmla="*/ 733425 w 1423987"/>
                <a:gd name="connsiteY14" fmla="*/ 290512 h 1066800"/>
                <a:gd name="connsiteX15" fmla="*/ 771525 w 1423987"/>
                <a:gd name="connsiteY15" fmla="*/ 309562 h 1066800"/>
                <a:gd name="connsiteX16" fmla="*/ 800100 w 1423987"/>
                <a:gd name="connsiteY16" fmla="*/ 266700 h 1066800"/>
                <a:gd name="connsiteX17" fmla="*/ 785812 w 1423987"/>
                <a:gd name="connsiteY17" fmla="*/ 242887 h 1066800"/>
                <a:gd name="connsiteX18" fmla="*/ 757237 w 1423987"/>
                <a:gd name="connsiteY18" fmla="*/ 185737 h 1066800"/>
                <a:gd name="connsiteX19" fmla="*/ 723900 w 1423987"/>
                <a:gd name="connsiteY19" fmla="*/ 90487 h 1066800"/>
                <a:gd name="connsiteX20" fmla="*/ 747712 w 1423987"/>
                <a:gd name="connsiteY20" fmla="*/ 47625 h 1066800"/>
                <a:gd name="connsiteX21" fmla="*/ 747712 w 1423987"/>
                <a:gd name="connsiteY21" fmla="*/ 47625 h 1066800"/>
                <a:gd name="connsiteX22" fmla="*/ 900112 w 1423987"/>
                <a:gd name="connsiteY22" fmla="*/ 0 h 1066800"/>
                <a:gd name="connsiteX23" fmla="*/ 938212 w 1423987"/>
                <a:gd name="connsiteY23" fmla="*/ 19050 h 1066800"/>
                <a:gd name="connsiteX24" fmla="*/ 947737 w 1423987"/>
                <a:gd name="connsiteY24" fmla="*/ 42862 h 1066800"/>
                <a:gd name="connsiteX25" fmla="*/ 1066800 w 1423987"/>
                <a:gd name="connsiteY25" fmla="*/ 66675 h 1066800"/>
                <a:gd name="connsiteX26" fmla="*/ 1081087 w 1423987"/>
                <a:gd name="connsiteY26" fmla="*/ 109537 h 1066800"/>
                <a:gd name="connsiteX27" fmla="*/ 1076325 w 1423987"/>
                <a:gd name="connsiteY27" fmla="*/ 166687 h 1066800"/>
                <a:gd name="connsiteX28" fmla="*/ 1057275 w 1423987"/>
                <a:gd name="connsiteY28" fmla="*/ 180975 h 1066800"/>
                <a:gd name="connsiteX29" fmla="*/ 1057275 w 1423987"/>
                <a:gd name="connsiteY29" fmla="*/ 219075 h 1066800"/>
                <a:gd name="connsiteX30" fmla="*/ 1119187 w 1423987"/>
                <a:gd name="connsiteY30" fmla="*/ 204787 h 1066800"/>
                <a:gd name="connsiteX31" fmla="*/ 1143000 w 1423987"/>
                <a:gd name="connsiteY31" fmla="*/ 261937 h 1066800"/>
                <a:gd name="connsiteX32" fmla="*/ 1214437 w 1423987"/>
                <a:gd name="connsiteY32" fmla="*/ 271462 h 1066800"/>
                <a:gd name="connsiteX33" fmla="*/ 1195387 w 1423987"/>
                <a:gd name="connsiteY33" fmla="*/ 304800 h 1066800"/>
                <a:gd name="connsiteX34" fmla="*/ 1262062 w 1423987"/>
                <a:gd name="connsiteY34" fmla="*/ 428625 h 1066800"/>
                <a:gd name="connsiteX35" fmla="*/ 1333500 w 1423987"/>
                <a:gd name="connsiteY35" fmla="*/ 428625 h 1066800"/>
                <a:gd name="connsiteX36" fmla="*/ 1423987 w 1423987"/>
                <a:gd name="connsiteY36" fmla="*/ 428625 h 1066800"/>
                <a:gd name="connsiteX37" fmla="*/ 1366837 w 1423987"/>
                <a:gd name="connsiteY37" fmla="*/ 476250 h 1066800"/>
                <a:gd name="connsiteX38" fmla="*/ 1362075 w 1423987"/>
                <a:gd name="connsiteY38" fmla="*/ 509587 h 1066800"/>
                <a:gd name="connsiteX39" fmla="*/ 1381125 w 1423987"/>
                <a:gd name="connsiteY39" fmla="*/ 552450 h 1066800"/>
                <a:gd name="connsiteX40" fmla="*/ 1352550 w 1423987"/>
                <a:gd name="connsiteY40" fmla="*/ 709612 h 1066800"/>
                <a:gd name="connsiteX41" fmla="*/ 1338262 w 1423987"/>
                <a:gd name="connsiteY41" fmla="*/ 771525 h 1066800"/>
                <a:gd name="connsiteX42" fmla="*/ 1333500 w 1423987"/>
                <a:gd name="connsiteY42" fmla="*/ 857250 h 1066800"/>
                <a:gd name="connsiteX43" fmla="*/ 1257300 w 1423987"/>
                <a:gd name="connsiteY43" fmla="*/ 833437 h 1066800"/>
                <a:gd name="connsiteX44" fmla="*/ 1185862 w 1423987"/>
                <a:gd name="connsiteY44" fmla="*/ 828675 h 1066800"/>
                <a:gd name="connsiteX45" fmla="*/ 1147762 w 1423987"/>
                <a:gd name="connsiteY45" fmla="*/ 866775 h 1066800"/>
                <a:gd name="connsiteX46" fmla="*/ 1066800 w 1423987"/>
                <a:gd name="connsiteY46" fmla="*/ 862012 h 1066800"/>
                <a:gd name="connsiteX47" fmla="*/ 1076325 w 1423987"/>
                <a:gd name="connsiteY47" fmla="*/ 904875 h 1066800"/>
                <a:gd name="connsiteX48" fmla="*/ 1042987 w 1423987"/>
                <a:gd name="connsiteY48" fmla="*/ 938212 h 1066800"/>
                <a:gd name="connsiteX49" fmla="*/ 962025 w 1423987"/>
                <a:gd name="connsiteY49" fmla="*/ 990600 h 1066800"/>
                <a:gd name="connsiteX50" fmla="*/ 895350 w 1423987"/>
                <a:gd name="connsiteY50" fmla="*/ 1028700 h 1066800"/>
                <a:gd name="connsiteX51" fmla="*/ 823912 w 1423987"/>
                <a:gd name="connsiteY51" fmla="*/ 1028700 h 1066800"/>
                <a:gd name="connsiteX52" fmla="*/ 809625 w 1423987"/>
                <a:gd name="connsiteY52" fmla="*/ 1066800 h 1066800"/>
                <a:gd name="connsiteX53" fmla="*/ 728662 w 1423987"/>
                <a:gd name="connsiteY53" fmla="*/ 1014412 h 1066800"/>
                <a:gd name="connsiteX54" fmla="*/ 728662 w 1423987"/>
                <a:gd name="connsiteY54" fmla="*/ 1014412 h 1066800"/>
                <a:gd name="connsiteX55" fmla="*/ 719137 w 1423987"/>
                <a:gd name="connsiteY55" fmla="*/ 919162 h 1066800"/>
                <a:gd name="connsiteX56" fmla="*/ 676275 w 1423987"/>
                <a:gd name="connsiteY56" fmla="*/ 900112 h 1066800"/>
                <a:gd name="connsiteX57" fmla="*/ 619125 w 1423987"/>
                <a:gd name="connsiteY57" fmla="*/ 938212 h 1066800"/>
                <a:gd name="connsiteX58" fmla="*/ 547687 w 1423987"/>
                <a:gd name="connsiteY58" fmla="*/ 942975 h 1066800"/>
                <a:gd name="connsiteX59" fmla="*/ 476250 w 1423987"/>
                <a:gd name="connsiteY59" fmla="*/ 928687 h 1066800"/>
                <a:gd name="connsiteX60" fmla="*/ 409575 w 1423987"/>
                <a:gd name="connsiteY60" fmla="*/ 900112 h 1066800"/>
                <a:gd name="connsiteX61" fmla="*/ 376237 w 1423987"/>
                <a:gd name="connsiteY61" fmla="*/ 876300 h 1066800"/>
                <a:gd name="connsiteX62" fmla="*/ 304800 w 1423987"/>
                <a:gd name="connsiteY62" fmla="*/ 866775 h 1066800"/>
                <a:gd name="connsiteX63" fmla="*/ 233362 w 1423987"/>
                <a:gd name="connsiteY63" fmla="*/ 823912 h 1066800"/>
                <a:gd name="connsiteX64" fmla="*/ 214312 w 1423987"/>
                <a:gd name="connsiteY64" fmla="*/ 757237 h 1066800"/>
                <a:gd name="connsiteX65" fmla="*/ 214312 w 1423987"/>
                <a:gd name="connsiteY65" fmla="*/ 700087 h 1066800"/>
                <a:gd name="connsiteX66" fmla="*/ 176212 w 1423987"/>
                <a:gd name="connsiteY66" fmla="*/ 642937 h 1066800"/>
                <a:gd name="connsiteX67" fmla="*/ 138112 w 1423987"/>
                <a:gd name="connsiteY67" fmla="*/ 666750 h 1066800"/>
                <a:gd name="connsiteX68" fmla="*/ 166687 w 1423987"/>
                <a:gd name="connsiteY68" fmla="*/ 733425 h 1066800"/>
                <a:gd name="connsiteX69" fmla="*/ 180975 w 1423987"/>
                <a:gd name="connsiteY69" fmla="*/ 771525 h 1066800"/>
                <a:gd name="connsiteX70" fmla="*/ 171450 w 1423987"/>
                <a:gd name="connsiteY70" fmla="*/ 857250 h 1066800"/>
                <a:gd name="connsiteX71" fmla="*/ 109537 w 1423987"/>
                <a:gd name="connsiteY71" fmla="*/ 762000 h 1066800"/>
                <a:gd name="connsiteX72" fmla="*/ 95250 w 1423987"/>
                <a:gd name="connsiteY72" fmla="*/ 719137 h 1066800"/>
                <a:gd name="connsiteX73" fmla="*/ 33337 w 1423987"/>
                <a:gd name="connsiteY73" fmla="*/ 66675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23987" h="1066800">
                  <a:moveTo>
                    <a:pt x="33337" y="666750"/>
                  </a:moveTo>
                  <a:lnTo>
                    <a:pt x="23812" y="595312"/>
                  </a:lnTo>
                  <a:lnTo>
                    <a:pt x="0" y="538162"/>
                  </a:lnTo>
                  <a:lnTo>
                    <a:pt x="38100" y="476250"/>
                  </a:lnTo>
                  <a:lnTo>
                    <a:pt x="85725" y="476250"/>
                  </a:lnTo>
                  <a:lnTo>
                    <a:pt x="209550" y="442912"/>
                  </a:lnTo>
                  <a:lnTo>
                    <a:pt x="347662" y="442912"/>
                  </a:lnTo>
                  <a:lnTo>
                    <a:pt x="438150" y="419100"/>
                  </a:lnTo>
                  <a:lnTo>
                    <a:pt x="461962" y="376237"/>
                  </a:lnTo>
                  <a:lnTo>
                    <a:pt x="557212" y="404812"/>
                  </a:lnTo>
                  <a:lnTo>
                    <a:pt x="614362" y="414337"/>
                  </a:lnTo>
                  <a:lnTo>
                    <a:pt x="633412" y="390525"/>
                  </a:lnTo>
                  <a:lnTo>
                    <a:pt x="685800" y="347662"/>
                  </a:lnTo>
                  <a:lnTo>
                    <a:pt x="695325" y="304800"/>
                  </a:lnTo>
                  <a:lnTo>
                    <a:pt x="733425" y="290512"/>
                  </a:lnTo>
                  <a:lnTo>
                    <a:pt x="771525" y="309562"/>
                  </a:lnTo>
                  <a:lnTo>
                    <a:pt x="800100" y="266700"/>
                  </a:lnTo>
                  <a:lnTo>
                    <a:pt x="785812" y="242887"/>
                  </a:lnTo>
                  <a:lnTo>
                    <a:pt x="757237" y="185737"/>
                  </a:lnTo>
                  <a:lnTo>
                    <a:pt x="723900" y="90487"/>
                  </a:lnTo>
                  <a:lnTo>
                    <a:pt x="747712" y="47625"/>
                  </a:lnTo>
                  <a:lnTo>
                    <a:pt x="747712" y="47625"/>
                  </a:lnTo>
                  <a:lnTo>
                    <a:pt x="900112" y="0"/>
                  </a:lnTo>
                  <a:lnTo>
                    <a:pt x="938212" y="19050"/>
                  </a:lnTo>
                  <a:lnTo>
                    <a:pt x="947737" y="42862"/>
                  </a:lnTo>
                  <a:lnTo>
                    <a:pt x="1066800" y="66675"/>
                  </a:lnTo>
                  <a:lnTo>
                    <a:pt x="1081087" y="109537"/>
                  </a:lnTo>
                  <a:lnTo>
                    <a:pt x="1076325" y="166687"/>
                  </a:lnTo>
                  <a:lnTo>
                    <a:pt x="1057275" y="180975"/>
                  </a:lnTo>
                  <a:lnTo>
                    <a:pt x="1057275" y="219075"/>
                  </a:lnTo>
                  <a:lnTo>
                    <a:pt x="1119187" y="204787"/>
                  </a:lnTo>
                  <a:lnTo>
                    <a:pt x="1143000" y="261937"/>
                  </a:lnTo>
                  <a:lnTo>
                    <a:pt x="1214437" y="271462"/>
                  </a:lnTo>
                  <a:lnTo>
                    <a:pt x="1195387" y="304800"/>
                  </a:lnTo>
                  <a:lnTo>
                    <a:pt x="1262062" y="428625"/>
                  </a:lnTo>
                  <a:lnTo>
                    <a:pt x="1333500" y="428625"/>
                  </a:lnTo>
                  <a:lnTo>
                    <a:pt x="1423987" y="428625"/>
                  </a:lnTo>
                  <a:lnTo>
                    <a:pt x="1366837" y="476250"/>
                  </a:lnTo>
                  <a:lnTo>
                    <a:pt x="1362075" y="509587"/>
                  </a:lnTo>
                  <a:lnTo>
                    <a:pt x="1381125" y="552450"/>
                  </a:lnTo>
                  <a:lnTo>
                    <a:pt x="1352550" y="709612"/>
                  </a:lnTo>
                  <a:lnTo>
                    <a:pt x="1338262" y="771525"/>
                  </a:lnTo>
                  <a:lnTo>
                    <a:pt x="1333500" y="857250"/>
                  </a:lnTo>
                  <a:lnTo>
                    <a:pt x="1257300" y="833437"/>
                  </a:lnTo>
                  <a:lnTo>
                    <a:pt x="1185862" y="828675"/>
                  </a:lnTo>
                  <a:lnTo>
                    <a:pt x="1147762" y="866775"/>
                  </a:lnTo>
                  <a:lnTo>
                    <a:pt x="1066800" y="862012"/>
                  </a:lnTo>
                  <a:lnTo>
                    <a:pt x="1076325" y="904875"/>
                  </a:lnTo>
                  <a:lnTo>
                    <a:pt x="1042987" y="938212"/>
                  </a:lnTo>
                  <a:lnTo>
                    <a:pt x="962025" y="990600"/>
                  </a:lnTo>
                  <a:lnTo>
                    <a:pt x="895350" y="1028700"/>
                  </a:lnTo>
                  <a:lnTo>
                    <a:pt x="823912" y="1028700"/>
                  </a:lnTo>
                  <a:lnTo>
                    <a:pt x="809625" y="1066800"/>
                  </a:lnTo>
                  <a:lnTo>
                    <a:pt x="728662" y="1014412"/>
                  </a:lnTo>
                  <a:lnTo>
                    <a:pt x="728662" y="1014412"/>
                  </a:lnTo>
                  <a:lnTo>
                    <a:pt x="719137" y="919162"/>
                  </a:lnTo>
                  <a:lnTo>
                    <a:pt x="676275" y="900112"/>
                  </a:lnTo>
                  <a:lnTo>
                    <a:pt x="619125" y="938212"/>
                  </a:lnTo>
                  <a:lnTo>
                    <a:pt x="547687" y="942975"/>
                  </a:lnTo>
                  <a:lnTo>
                    <a:pt x="476250" y="928687"/>
                  </a:lnTo>
                  <a:lnTo>
                    <a:pt x="409575" y="900112"/>
                  </a:lnTo>
                  <a:lnTo>
                    <a:pt x="376237" y="876300"/>
                  </a:lnTo>
                  <a:lnTo>
                    <a:pt x="304800" y="866775"/>
                  </a:lnTo>
                  <a:lnTo>
                    <a:pt x="233362" y="823912"/>
                  </a:lnTo>
                  <a:lnTo>
                    <a:pt x="214312" y="757237"/>
                  </a:lnTo>
                  <a:lnTo>
                    <a:pt x="214312" y="700087"/>
                  </a:lnTo>
                  <a:lnTo>
                    <a:pt x="176212" y="642937"/>
                  </a:lnTo>
                  <a:lnTo>
                    <a:pt x="138112" y="666750"/>
                  </a:lnTo>
                  <a:lnTo>
                    <a:pt x="166687" y="733425"/>
                  </a:lnTo>
                  <a:lnTo>
                    <a:pt x="180975" y="771525"/>
                  </a:lnTo>
                  <a:lnTo>
                    <a:pt x="171450" y="857250"/>
                  </a:lnTo>
                  <a:lnTo>
                    <a:pt x="109537" y="762000"/>
                  </a:lnTo>
                  <a:lnTo>
                    <a:pt x="95250" y="719137"/>
                  </a:lnTo>
                  <a:lnTo>
                    <a:pt x="33337" y="66675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2" name="Прямоугольник 281"/>
            <p:cNvSpPr/>
            <p:nvPr/>
          </p:nvSpPr>
          <p:spPr>
            <a:xfrm>
              <a:off x="1237965" y="3934122"/>
              <a:ext cx="74328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283" name="Полилиния 282"/>
            <p:cNvSpPr/>
            <p:nvPr/>
          </p:nvSpPr>
          <p:spPr>
            <a:xfrm>
              <a:off x="831353" y="4270944"/>
              <a:ext cx="1045187" cy="981970"/>
            </a:xfrm>
            <a:custGeom>
              <a:avLst/>
              <a:gdLst>
                <a:gd name="connsiteX0" fmla="*/ 203200 w 1403350"/>
                <a:gd name="connsiteY0" fmla="*/ 412750 h 1409700"/>
                <a:gd name="connsiteX1" fmla="*/ 292100 w 1403350"/>
                <a:gd name="connsiteY1" fmla="*/ 406400 h 1409700"/>
                <a:gd name="connsiteX2" fmla="*/ 342900 w 1403350"/>
                <a:gd name="connsiteY2" fmla="*/ 381000 h 1409700"/>
                <a:gd name="connsiteX3" fmla="*/ 419100 w 1403350"/>
                <a:gd name="connsiteY3" fmla="*/ 381000 h 1409700"/>
                <a:gd name="connsiteX4" fmla="*/ 444500 w 1403350"/>
                <a:gd name="connsiteY4" fmla="*/ 368300 h 1409700"/>
                <a:gd name="connsiteX5" fmla="*/ 527050 w 1403350"/>
                <a:gd name="connsiteY5" fmla="*/ 425450 h 1409700"/>
                <a:gd name="connsiteX6" fmla="*/ 558800 w 1403350"/>
                <a:gd name="connsiteY6" fmla="*/ 425450 h 1409700"/>
                <a:gd name="connsiteX7" fmla="*/ 558800 w 1403350"/>
                <a:gd name="connsiteY7" fmla="*/ 355600 h 1409700"/>
                <a:gd name="connsiteX8" fmla="*/ 539750 w 1403350"/>
                <a:gd name="connsiteY8" fmla="*/ 279400 h 1409700"/>
                <a:gd name="connsiteX9" fmla="*/ 584200 w 1403350"/>
                <a:gd name="connsiteY9" fmla="*/ 241300 h 1409700"/>
                <a:gd name="connsiteX10" fmla="*/ 552450 w 1403350"/>
                <a:gd name="connsiteY10" fmla="*/ 177800 h 1409700"/>
                <a:gd name="connsiteX11" fmla="*/ 584200 w 1403350"/>
                <a:gd name="connsiteY11" fmla="*/ 133350 h 1409700"/>
                <a:gd name="connsiteX12" fmla="*/ 558800 w 1403350"/>
                <a:gd name="connsiteY12" fmla="*/ 57150 h 1409700"/>
                <a:gd name="connsiteX13" fmla="*/ 558800 w 1403350"/>
                <a:gd name="connsiteY13" fmla="*/ 0 h 1409700"/>
                <a:gd name="connsiteX14" fmla="*/ 558800 w 1403350"/>
                <a:gd name="connsiteY14" fmla="*/ 0 h 1409700"/>
                <a:gd name="connsiteX15" fmla="*/ 558800 w 1403350"/>
                <a:gd name="connsiteY15" fmla="*/ 0 h 1409700"/>
                <a:gd name="connsiteX16" fmla="*/ 615950 w 1403350"/>
                <a:gd name="connsiteY16" fmla="*/ 82550 h 1409700"/>
                <a:gd name="connsiteX17" fmla="*/ 647700 w 1403350"/>
                <a:gd name="connsiteY17" fmla="*/ 146050 h 1409700"/>
                <a:gd name="connsiteX18" fmla="*/ 679450 w 1403350"/>
                <a:gd name="connsiteY18" fmla="*/ 190500 h 1409700"/>
                <a:gd name="connsiteX19" fmla="*/ 730250 w 1403350"/>
                <a:gd name="connsiteY19" fmla="*/ 190500 h 1409700"/>
                <a:gd name="connsiteX20" fmla="*/ 806450 w 1403350"/>
                <a:gd name="connsiteY20" fmla="*/ 222250 h 1409700"/>
                <a:gd name="connsiteX21" fmla="*/ 882650 w 1403350"/>
                <a:gd name="connsiteY21" fmla="*/ 247650 h 1409700"/>
                <a:gd name="connsiteX22" fmla="*/ 958850 w 1403350"/>
                <a:gd name="connsiteY22" fmla="*/ 273050 h 1409700"/>
                <a:gd name="connsiteX23" fmla="*/ 1016000 w 1403350"/>
                <a:gd name="connsiteY23" fmla="*/ 279400 h 1409700"/>
                <a:gd name="connsiteX24" fmla="*/ 1066800 w 1403350"/>
                <a:gd name="connsiteY24" fmla="*/ 222250 h 1409700"/>
                <a:gd name="connsiteX25" fmla="*/ 1130300 w 1403350"/>
                <a:gd name="connsiteY25" fmla="*/ 234950 h 1409700"/>
                <a:gd name="connsiteX26" fmla="*/ 1143000 w 1403350"/>
                <a:gd name="connsiteY26" fmla="*/ 317500 h 1409700"/>
                <a:gd name="connsiteX27" fmla="*/ 1212850 w 1403350"/>
                <a:gd name="connsiteY27" fmla="*/ 374650 h 1409700"/>
                <a:gd name="connsiteX28" fmla="*/ 1244600 w 1403350"/>
                <a:gd name="connsiteY28" fmla="*/ 457200 h 1409700"/>
                <a:gd name="connsiteX29" fmla="*/ 1276350 w 1403350"/>
                <a:gd name="connsiteY29" fmla="*/ 469900 h 1409700"/>
                <a:gd name="connsiteX30" fmla="*/ 1289050 w 1403350"/>
                <a:gd name="connsiteY30" fmla="*/ 539750 h 1409700"/>
                <a:gd name="connsiteX31" fmla="*/ 1289050 w 1403350"/>
                <a:gd name="connsiteY31" fmla="*/ 539750 h 1409700"/>
                <a:gd name="connsiteX32" fmla="*/ 1238250 w 1403350"/>
                <a:gd name="connsiteY32" fmla="*/ 565150 h 1409700"/>
                <a:gd name="connsiteX33" fmla="*/ 1212850 w 1403350"/>
                <a:gd name="connsiteY33" fmla="*/ 666750 h 1409700"/>
                <a:gd name="connsiteX34" fmla="*/ 1123950 w 1403350"/>
                <a:gd name="connsiteY34" fmla="*/ 711200 h 1409700"/>
                <a:gd name="connsiteX35" fmla="*/ 1111250 w 1403350"/>
                <a:gd name="connsiteY35" fmla="*/ 755650 h 1409700"/>
                <a:gd name="connsiteX36" fmla="*/ 1149350 w 1403350"/>
                <a:gd name="connsiteY36" fmla="*/ 863600 h 1409700"/>
                <a:gd name="connsiteX37" fmla="*/ 1219200 w 1403350"/>
                <a:gd name="connsiteY37" fmla="*/ 857250 h 1409700"/>
                <a:gd name="connsiteX38" fmla="*/ 1238250 w 1403350"/>
                <a:gd name="connsiteY38" fmla="*/ 787400 h 1409700"/>
                <a:gd name="connsiteX39" fmla="*/ 1289050 w 1403350"/>
                <a:gd name="connsiteY39" fmla="*/ 793750 h 1409700"/>
                <a:gd name="connsiteX40" fmla="*/ 1397000 w 1403350"/>
                <a:gd name="connsiteY40" fmla="*/ 876300 h 1409700"/>
                <a:gd name="connsiteX41" fmla="*/ 1403350 w 1403350"/>
                <a:gd name="connsiteY41" fmla="*/ 1047750 h 1409700"/>
                <a:gd name="connsiteX42" fmla="*/ 1358900 w 1403350"/>
                <a:gd name="connsiteY42" fmla="*/ 1047750 h 1409700"/>
                <a:gd name="connsiteX43" fmla="*/ 1149350 w 1403350"/>
                <a:gd name="connsiteY43" fmla="*/ 1098550 h 1409700"/>
                <a:gd name="connsiteX44" fmla="*/ 1104900 w 1403350"/>
                <a:gd name="connsiteY44" fmla="*/ 1212850 h 1409700"/>
                <a:gd name="connsiteX45" fmla="*/ 933450 w 1403350"/>
                <a:gd name="connsiteY45" fmla="*/ 1384300 h 1409700"/>
                <a:gd name="connsiteX46" fmla="*/ 850900 w 1403350"/>
                <a:gd name="connsiteY46" fmla="*/ 1397000 h 1409700"/>
                <a:gd name="connsiteX47" fmla="*/ 762000 w 1403350"/>
                <a:gd name="connsiteY47" fmla="*/ 1409700 h 1409700"/>
                <a:gd name="connsiteX48" fmla="*/ 660400 w 1403350"/>
                <a:gd name="connsiteY48" fmla="*/ 1409700 h 1409700"/>
                <a:gd name="connsiteX49" fmla="*/ 609600 w 1403350"/>
                <a:gd name="connsiteY49" fmla="*/ 1390650 h 1409700"/>
                <a:gd name="connsiteX50" fmla="*/ 577850 w 1403350"/>
                <a:gd name="connsiteY50" fmla="*/ 1320800 h 1409700"/>
                <a:gd name="connsiteX51" fmla="*/ 539750 w 1403350"/>
                <a:gd name="connsiteY51" fmla="*/ 1320800 h 1409700"/>
                <a:gd name="connsiteX52" fmla="*/ 527050 w 1403350"/>
                <a:gd name="connsiteY52" fmla="*/ 1352550 h 1409700"/>
                <a:gd name="connsiteX53" fmla="*/ 495300 w 1403350"/>
                <a:gd name="connsiteY53" fmla="*/ 1282700 h 1409700"/>
                <a:gd name="connsiteX54" fmla="*/ 546100 w 1403350"/>
                <a:gd name="connsiteY54" fmla="*/ 1238250 h 1409700"/>
                <a:gd name="connsiteX55" fmla="*/ 539750 w 1403350"/>
                <a:gd name="connsiteY55" fmla="*/ 1193800 h 1409700"/>
                <a:gd name="connsiteX56" fmla="*/ 444500 w 1403350"/>
                <a:gd name="connsiteY56" fmla="*/ 1168400 h 1409700"/>
                <a:gd name="connsiteX57" fmla="*/ 342900 w 1403350"/>
                <a:gd name="connsiteY57" fmla="*/ 1168400 h 1409700"/>
                <a:gd name="connsiteX58" fmla="*/ 228600 w 1403350"/>
                <a:gd name="connsiteY58" fmla="*/ 1130300 h 1409700"/>
                <a:gd name="connsiteX59" fmla="*/ 120650 w 1403350"/>
                <a:gd name="connsiteY59" fmla="*/ 1111250 h 1409700"/>
                <a:gd name="connsiteX60" fmla="*/ 63500 w 1403350"/>
                <a:gd name="connsiteY60" fmla="*/ 1111250 h 1409700"/>
                <a:gd name="connsiteX61" fmla="*/ 19050 w 1403350"/>
                <a:gd name="connsiteY61" fmla="*/ 1003300 h 1409700"/>
                <a:gd name="connsiteX62" fmla="*/ 57150 w 1403350"/>
                <a:gd name="connsiteY62" fmla="*/ 946150 h 1409700"/>
                <a:gd name="connsiteX63" fmla="*/ 57150 w 1403350"/>
                <a:gd name="connsiteY63" fmla="*/ 882650 h 1409700"/>
                <a:gd name="connsiteX64" fmla="*/ 0 w 1403350"/>
                <a:gd name="connsiteY64" fmla="*/ 844550 h 1409700"/>
                <a:gd name="connsiteX65" fmla="*/ 57150 w 1403350"/>
                <a:gd name="connsiteY65" fmla="*/ 781050 h 1409700"/>
                <a:gd name="connsiteX66" fmla="*/ 107950 w 1403350"/>
                <a:gd name="connsiteY66" fmla="*/ 755650 h 1409700"/>
                <a:gd name="connsiteX67" fmla="*/ 184150 w 1403350"/>
                <a:gd name="connsiteY67" fmla="*/ 806450 h 1409700"/>
                <a:gd name="connsiteX68" fmla="*/ 266700 w 1403350"/>
                <a:gd name="connsiteY68" fmla="*/ 781050 h 1409700"/>
                <a:gd name="connsiteX69" fmla="*/ 342900 w 1403350"/>
                <a:gd name="connsiteY69" fmla="*/ 774700 h 1409700"/>
                <a:gd name="connsiteX70" fmla="*/ 406400 w 1403350"/>
                <a:gd name="connsiteY70" fmla="*/ 768350 h 1409700"/>
                <a:gd name="connsiteX71" fmla="*/ 450850 w 1403350"/>
                <a:gd name="connsiteY71" fmla="*/ 685800 h 1409700"/>
                <a:gd name="connsiteX72" fmla="*/ 450850 w 1403350"/>
                <a:gd name="connsiteY72" fmla="*/ 596900 h 1409700"/>
                <a:gd name="connsiteX73" fmla="*/ 438150 w 1403350"/>
                <a:gd name="connsiteY73" fmla="*/ 546100 h 1409700"/>
                <a:gd name="connsiteX74" fmla="*/ 304800 w 1403350"/>
                <a:gd name="connsiteY74" fmla="*/ 495300 h 1409700"/>
                <a:gd name="connsiteX75" fmla="*/ 260350 w 1403350"/>
                <a:gd name="connsiteY75" fmla="*/ 584200 h 1409700"/>
                <a:gd name="connsiteX76" fmla="*/ 260350 w 1403350"/>
                <a:gd name="connsiteY76" fmla="*/ 584200 h 1409700"/>
                <a:gd name="connsiteX77" fmla="*/ 203200 w 1403350"/>
                <a:gd name="connsiteY77" fmla="*/ 412750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403350" h="1409700">
                  <a:moveTo>
                    <a:pt x="203200" y="412750"/>
                  </a:moveTo>
                  <a:lnTo>
                    <a:pt x="292100" y="406400"/>
                  </a:lnTo>
                  <a:lnTo>
                    <a:pt x="342900" y="381000"/>
                  </a:lnTo>
                  <a:lnTo>
                    <a:pt x="419100" y="381000"/>
                  </a:lnTo>
                  <a:lnTo>
                    <a:pt x="444500" y="368300"/>
                  </a:lnTo>
                  <a:lnTo>
                    <a:pt x="527050" y="425450"/>
                  </a:lnTo>
                  <a:lnTo>
                    <a:pt x="558800" y="425450"/>
                  </a:lnTo>
                  <a:lnTo>
                    <a:pt x="558800" y="355600"/>
                  </a:lnTo>
                  <a:lnTo>
                    <a:pt x="539750" y="279400"/>
                  </a:lnTo>
                  <a:lnTo>
                    <a:pt x="584200" y="241300"/>
                  </a:lnTo>
                  <a:lnTo>
                    <a:pt x="552450" y="177800"/>
                  </a:lnTo>
                  <a:lnTo>
                    <a:pt x="584200" y="133350"/>
                  </a:lnTo>
                  <a:lnTo>
                    <a:pt x="558800" y="57150"/>
                  </a:lnTo>
                  <a:lnTo>
                    <a:pt x="558800" y="0"/>
                  </a:lnTo>
                  <a:lnTo>
                    <a:pt x="558800" y="0"/>
                  </a:lnTo>
                  <a:lnTo>
                    <a:pt x="558800" y="0"/>
                  </a:lnTo>
                  <a:lnTo>
                    <a:pt x="615950" y="82550"/>
                  </a:lnTo>
                  <a:lnTo>
                    <a:pt x="647700" y="146050"/>
                  </a:lnTo>
                  <a:lnTo>
                    <a:pt x="679450" y="190500"/>
                  </a:lnTo>
                  <a:lnTo>
                    <a:pt x="730250" y="190500"/>
                  </a:lnTo>
                  <a:lnTo>
                    <a:pt x="806450" y="222250"/>
                  </a:lnTo>
                  <a:lnTo>
                    <a:pt x="882650" y="247650"/>
                  </a:lnTo>
                  <a:lnTo>
                    <a:pt x="958850" y="273050"/>
                  </a:lnTo>
                  <a:lnTo>
                    <a:pt x="1016000" y="279400"/>
                  </a:lnTo>
                  <a:lnTo>
                    <a:pt x="1066800" y="222250"/>
                  </a:lnTo>
                  <a:lnTo>
                    <a:pt x="1130300" y="234950"/>
                  </a:lnTo>
                  <a:lnTo>
                    <a:pt x="1143000" y="317500"/>
                  </a:lnTo>
                  <a:lnTo>
                    <a:pt x="1212850" y="374650"/>
                  </a:lnTo>
                  <a:lnTo>
                    <a:pt x="1244600" y="457200"/>
                  </a:lnTo>
                  <a:lnTo>
                    <a:pt x="1276350" y="469900"/>
                  </a:lnTo>
                  <a:lnTo>
                    <a:pt x="1289050" y="539750"/>
                  </a:lnTo>
                  <a:lnTo>
                    <a:pt x="1289050" y="539750"/>
                  </a:lnTo>
                  <a:lnTo>
                    <a:pt x="1238250" y="565150"/>
                  </a:lnTo>
                  <a:lnTo>
                    <a:pt x="1212850" y="666750"/>
                  </a:lnTo>
                  <a:lnTo>
                    <a:pt x="1123950" y="711200"/>
                  </a:lnTo>
                  <a:lnTo>
                    <a:pt x="1111250" y="755650"/>
                  </a:lnTo>
                  <a:lnTo>
                    <a:pt x="1149350" y="863600"/>
                  </a:lnTo>
                  <a:lnTo>
                    <a:pt x="1219200" y="857250"/>
                  </a:lnTo>
                  <a:lnTo>
                    <a:pt x="1238250" y="787400"/>
                  </a:lnTo>
                  <a:lnTo>
                    <a:pt x="1289050" y="793750"/>
                  </a:lnTo>
                  <a:lnTo>
                    <a:pt x="1397000" y="876300"/>
                  </a:lnTo>
                  <a:lnTo>
                    <a:pt x="1403350" y="1047750"/>
                  </a:lnTo>
                  <a:lnTo>
                    <a:pt x="1358900" y="1047750"/>
                  </a:lnTo>
                  <a:lnTo>
                    <a:pt x="1149350" y="1098550"/>
                  </a:lnTo>
                  <a:lnTo>
                    <a:pt x="1104900" y="1212850"/>
                  </a:lnTo>
                  <a:lnTo>
                    <a:pt x="933450" y="1384300"/>
                  </a:lnTo>
                  <a:lnTo>
                    <a:pt x="850900" y="1397000"/>
                  </a:lnTo>
                  <a:lnTo>
                    <a:pt x="762000" y="1409700"/>
                  </a:lnTo>
                  <a:lnTo>
                    <a:pt x="660400" y="1409700"/>
                  </a:lnTo>
                  <a:lnTo>
                    <a:pt x="609600" y="1390650"/>
                  </a:lnTo>
                  <a:lnTo>
                    <a:pt x="577850" y="1320800"/>
                  </a:lnTo>
                  <a:lnTo>
                    <a:pt x="539750" y="1320800"/>
                  </a:lnTo>
                  <a:lnTo>
                    <a:pt x="527050" y="1352550"/>
                  </a:lnTo>
                  <a:lnTo>
                    <a:pt x="495300" y="1282700"/>
                  </a:lnTo>
                  <a:lnTo>
                    <a:pt x="546100" y="1238250"/>
                  </a:lnTo>
                  <a:lnTo>
                    <a:pt x="539750" y="1193800"/>
                  </a:lnTo>
                  <a:lnTo>
                    <a:pt x="444500" y="1168400"/>
                  </a:lnTo>
                  <a:lnTo>
                    <a:pt x="342900" y="1168400"/>
                  </a:lnTo>
                  <a:lnTo>
                    <a:pt x="228600" y="1130300"/>
                  </a:lnTo>
                  <a:lnTo>
                    <a:pt x="120650" y="1111250"/>
                  </a:lnTo>
                  <a:lnTo>
                    <a:pt x="63500" y="1111250"/>
                  </a:lnTo>
                  <a:lnTo>
                    <a:pt x="19050" y="1003300"/>
                  </a:lnTo>
                  <a:lnTo>
                    <a:pt x="57150" y="946150"/>
                  </a:lnTo>
                  <a:lnTo>
                    <a:pt x="57150" y="882650"/>
                  </a:lnTo>
                  <a:lnTo>
                    <a:pt x="0" y="844550"/>
                  </a:lnTo>
                  <a:lnTo>
                    <a:pt x="57150" y="781050"/>
                  </a:lnTo>
                  <a:lnTo>
                    <a:pt x="107950" y="755650"/>
                  </a:lnTo>
                  <a:lnTo>
                    <a:pt x="184150" y="806450"/>
                  </a:lnTo>
                  <a:lnTo>
                    <a:pt x="266700" y="781050"/>
                  </a:lnTo>
                  <a:lnTo>
                    <a:pt x="342900" y="774700"/>
                  </a:lnTo>
                  <a:lnTo>
                    <a:pt x="406400" y="768350"/>
                  </a:lnTo>
                  <a:lnTo>
                    <a:pt x="450850" y="685800"/>
                  </a:lnTo>
                  <a:lnTo>
                    <a:pt x="450850" y="596900"/>
                  </a:lnTo>
                  <a:lnTo>
                    <a:pt x="438150" y="546100"/>
                  </a:lnTo>
                  <a:lnTo>
                    <a:pt x="304800" y="495300"/>
                  </a:lnTo>
                  <a:lnTo>
                    <a:pt x="260350" y="584200"/>
                  </a:lnTo>
                  <a:lnTo>
                    <a:pt x="260350" y="584200"/>
                  </a:lnTo>
                  <a:lnTo>
                    <a:pt x="203200" y="41275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4" name="Полилиния 283"/>
            <p:cNvSpPr/>
            <p:nvPr/>
          </p:nvSpPr>
          <p:spPr>
            <a:xfrm>
              <a:off x="202348" y="4930022"/>
              <a:ext cx="1045187" cy="791769"/>
            </a:xfrm>
            <a:custGeom>
              <a:avLst/>
              <a:gdLst>
                <a:gd name="connsiteX0" fmla="*/ 927100 w 1403350"/>
                <a:gd name="connsiteY0" fmla="*/ 165100 h 1136650"/>
                <a:gd name="connsiteX1" fmla="*/ 1003300 w 1403350"/>
                <a:gd name="connsiteY1" fmla="*/ 158750 h 1136650"/>
                <a:gd name="connsiteX2" fmla="*/ 1054100 w 1403350"/>
                <a:gd name="connsiteY2" fmla="*/ 177800 h 1136650"/>
                <a:gd name="connsiteX3" fmla="*/ 1162050 w 1403350"/>
                <a:gd name="connsiteY3" fmla="*/ 222250 h 1136650"/>
                <a:gd name="connsiteX4" fmla="*/ 1193800 w 1403350"/>
                <a:gd name="connsiteY4" fmla="*/ 241300 h 1136650"/>
                <a:gd name="connsiteX5" fmla="*/ 1257300 w 1403350"/>
                <a:gd name="connsiteY5" fmla="*/ 215900 h 1136650"/>
                <a:gd name="connsiteX6" fmla="*/ 1384300 w 1403350"/>
                <a:gd name="connsiteY6" fmla="*/ 234950 h 1136650"/>
                <a:gd name="connsiteX7" fmla="*/ 1397000 w 1403350"/>
                <a:gd name="connsiteY7" fmla="*/ 298450 h 1136650"/>
                <a:gd name="connsiteX8" fmla="*/ 1327150 w 1403350"/>
                <a:gd name="connsiteY8" fmla="*/ 330200 h 1136650"/>
                <a:gd name="connsiteX9" fmla="*/ 1397000 w 1403350"/>
                <a:gd name="connsiteY9" fmla="*/ 393700 h 1136650"/>
                <a:gd name="connsiteX10" fmla="*/ 1403350 w 1403350"/>
                <a:gd name="connsiteY10" fmla="*/ 463550 h 1136650"/>
                <a:gd name="connsiteX11" fmla="*/ 1384300 w 1403350"/>
                <a:gd name="connsiteY11" fmla="*/ 527050 h 1136650"/>
                <a:gd name="connsiteX12" fmla="*/ 1384300 w 1403350"/>
                <a:gd name="connsiteY12" fmla="*/ 527050 h 1136650"/>
                <a:gd name="connsiteX13" fmla="*/ 1308100 w 1403350"/>
                <a:gd name="connsiteY13" fmla="*/ 482600 h 1136650"/>
                <a:gd name="connsiteX14" fmla="*/ 1238250 w 1403350"/>
                <a:gd name="connsiteY14" fmla="*/ 508000 h 1136650"/>
                <a:gd name="connsiteX15" fmla="*/ 1162050 w 1403350"/>
                <a:gd name="connsiteY15" fmla="*/ 476250 h 1136650"/>
                <a:gd name="connsiteX16" fmla="*/ 1092200 w 1403350"/>
                <a:gd name="connsiteY16" fmla="*/ 514350 h 1136650"/>
                <a:gd name="connsiteX17" fmla="*/ 1066800 w 1403350"/>
                <a:gd name="connsiteY17" fmla="*/ 552450 h 1136650"/>
                <a:gd name="connsiteX18" fmla="*/ 1092200 w 1403350"/>
                <a:gd name="connsiteY18" fmla="*/ 622300 h 1136650"/>
                <a:gd name="connsiteX19" fmla="*/ 1092200 w 1403350"/>
                <a:gd name="connsiteY19" fmla="*/ 673100 h 1136650"/>
                <a:gd name="connsiteX20" fmla="*/ 1009650 w 1403350"/>
                <a:gd name="connsiteY20" fmla="*/ 698500 h 1136650"/>
                <a:gd name="connsiteX21" fmla="*/ 958850 w 1403350"/>
                <a:gd name="connsiteY21" fmla="*/ 692150 h 1136650"/>
                <a:gd name="connsiteX22" fmla="*/ 920750 w 1403350"/>
                <a:gd name="connsiteY22" fmla="*/ 647700 h 1136650"/>
                <a:gd name="connsiteX23" fmla="*/ 952500 w 1403350"/>
                <a:gd name="connsiteY23" fmla="*/ 603250 h 1136650"/>
                <a:gd name="connsiteX24" fmla="*/ 952500 w 1403350"/>
                <a:gd name="connsiteY24" fmla="*/ 552450 h 1136650"/>
                <a:gd name="connsiteX25" fmla="*/ 933450 w 1403350"/>
                <a:gd name="connsiteY25" fmla="*/ 469900 h 1136650"/>
                <a:gd name="connsiteX26" fmla="*/ 876300 w 1403350"/>
                <a:gd name="connsiteY26" fmla="*/ 444500 h 1136650"/>
                <a:gd name="connsiteX27" fmla="*/ 768350 w 1403350"/>
                <a:gd name="connsiteY27" fmla="*/ 438150 h 1136650"/>
                <a:gd name="connsiteX28" fmla="*/ 742950 w 1403350"/>
                <a:gd name="connsiteY28" fmla="*/ 438150 h 1136650"/>
                <a:gd name="connsiteX29" fmla="*/ 723900 w 1403350"/>
                <a:gd name="connsiteY29" fmla="*/ 527050 h 1136650"/>
                <a:gd name="connsiteX30" fmla="*/ 723900 w 1403350"/>
                <a:gd name="connsiteY30" fmla="*/ 590550 h 1136650"/>
                <a:gd name="connsiteX31" fmla="*/ 723900 w 1403350"/>
                <a:gd name="connsiteY31" fmla="*/ 654050 h 1136650"/>
                <a:gd name="connsiteX32" fmla="*/ 596900 w 1403350"/>
                <a:gd name="connsiteY32" fmla="*/ 787400 h 1136650"/>
                <a:gd name="connsiteX33" fmla="*/ 603250 w 1403350"/>
                <a:gd name="connsiteY33" fmla="*/ 844550 h 1136650"/>
                <a:gd name="connsiteX34" fmla="*/ 590550 w 1403350"/>
                <a:gd name="connsiteY34" fmla="*/ 933450 h 1136650"/>
                <a:gd name="connsiteX35" fmla="*/ 508000 w 1403350"/>
                <a:gd name="connsiteY35" fmla="*/ 1003300 h 1136650"/>
                <a:gd name="connsiteX36" fmla="*/ 412750 w 1403350"/>
                <a:gd name="connsiteY36" fmla="*/ 1003300 h 1136650"/>
                <a:gd name="connsiteX37" fmla="*/ 336550 w 1403350"/>
                <a:gd name="connsiteY37" fmla="*/ 946150 h 1136650"/>
                <a:gd name="connsiteX38" fmla="*/ 304800 w 1403350"/>
                <a:gd name="connsiteY38" fmla="*/ 939800 h 1136650"/>
                <a:gd name="connsiteX39" fmla="*/ 260350 w 1403350"/>
                <a:gd name="connsiteY39" fmla="*/ 965200 h 1136650"/>
                <a:gd name="connsiteX40" fmla="*/ 260350 w 1403350"/>
                <a:gd name="connsiteY40" fmla="*/ 1035050 h 1136650"/>
                <a:gd name="connsiteX41" fmla="*/ 254000 w 1403350"/>
                <a:gd name="connsiteY41" fmla="*/ 1092200 h 1136650"/>
                <a:gd name="connsiteX42" fmla="*/ 215900 w 1403350"/>
                <a:gd name="connsiteY42" fmla="*/ 1136650 h 1136650"/>
                <a:gd name="connsiteX43" fmla="*/ 158750 w 1403350"/>
                <a:gd name="connsiteY43" fmla="*/ 1003300 h 1136650"/>
                <a:gd name="connsiteX44" fmla="*/ 120650 w 1403350"/>
                <a:gd name="connsiteY44" fmla="*/ 857250 h 1136650"/>
                <a:gd name="connsiteX45" fmla="*/ 127000 w 1403350"/>
                <a:gd name="connsiteY45" fmla="*/ 749300 h 1136650"/>
                <a:gd name="connsiteX46" fmla="*/ 215900 w 1403350"/>
                <a:gd name="connsiteY46" fmla="*/ 704850 h 1136650"/>
                <a:gd name="connsiteX47" fmla="*/ 184150 w 1403350"/>
                <a:gd name="connsiteY47" fmla="*/ 666750 h 1136650"/>
                <a:gd name="connsiteX48" fmla="*/ 158750 w 1403350"/>
                <a:gd name="connsiteY48" fmla="*/ 641350 h 1136650"/>
                <a:gd name="connsiteX49" fmla="*/ 177800 w 1403350"/>
                <a:gd name="connsiteY49" fmla="*/ 565150 h 1136650"/>
                <a:gd name="connsiteX50" fmla="*/ 158750 w 1403350"/>
                <a:gd name="connsiteY50" fmla="*/ 539750 h 1136650"/>
                <a:gd name="connsiteX51" fmla="*/ 120650 w 1403350"/>
                <a:gd name="connsiteY51" fmla="*/ 571500 h 1136650"/>
                <a:gd name="connsiteX52" fmla="*/ 63500 w 1403350"/>
                <a:gd name="connsiteY52" fmla="*/ 603250 h 1136650"/>
                <a:gd name="connsiteX53" fmla="*/ 19050 w 1403350"/>
                <a:gd name="connsiteY53" fmla="*/ 635000 h 1136650"/>
                <a:gd name="connsiteX54" fmla="*/ 0 w 1403350"/>
                <a:gd name="connsiteY54" fmla="*/ 577850 h 1136650"/>
                <a:gd name="connsiteX55" fmla="*/ 12700 w 1403350"/>
                <a:gd name="connsiteY55" fmla="*/ 527050 h 1136650"/>
                <a:gd name="connsiteX56" fmla="*/ 38100 w 1403350"/>
                <a:gd name="connsiteY56" fmla="*/ 476250 h 1136650"/>
                <a:gd name="connsiteX57" fmla="*/ 133350 w 1403350"/>
                <a:gd name="connsiteY57" fmla="*/ 431800 h 1136650"/>
                <a:gd name="connsiteX58" fmla="*/ 209550 w 1403350"/>
                <a:gd name="connsiteY58" fmla="*/ 387350 h 1136650"/>
                <a:gd name="connsiteX59" fmla="*/ 234950 w 1403350"/>
                <a:gd name="connsiteY59" fmla="*/ 368300 h 1136650"/>
                <a:gd name="connsiteX60" fmla="*/ 177800 w 1403350"/>
                <a:gd name="connsiteY60" fmla="*/ 355600 h 1136650"/>
                <a:gd name="connsiteX61" fmla="*/ 158750 w 1403350"/>
                <a:gd name="connsiteY61" fmla="*/ 323850 h 1136650"/>
                <a:gd name="connsiteX62" fmla="*/ 158750 w 1403350"/>
                <a:gd name="connsiteY62" fmla="*/ 228600 h 1136650"/>
                <a:gd name="connsiteX63" fmla="*/ 171450 w 1403350"/>
                <a:gd name="connsiteY63" fmla="*/ 190500 h 1136650"/>
                <a:gd name="connsiteX64" fmla="*/ 215900 w 1403350"/>
                <a:gd name="connsiteY64" fmla="*/ 133350 h 1136650"/>
                <a:gd name="connsiteX65" fmla="*/ 215900 w 1403350"/>
                <a:gd name="connsiteY65" fmla="*/ 133350 h 1136650"/>
                <a:gd name="connsiteX66" fmla="*/ 215900 w 1403350"/>
                <a:gd name="connsiteY66" fmla="*/ 57150 h 1136650"/>
                <a:gd name="connsiteX67" fmla="*/ 215900 w 1403350"/>
                <a:gd name="connsiteY67" fmla="*/ 12700 h 1136650"/>
                <a:gd name="connsiteX68" fmla="*/ 273050 w 1403350"/>
                <a:gd name="connsiteY68" fmla="*/ 0 h 1136650"/>
                <a:gd name="connsiteX69" fmla="*/ 279400 w 1403350"/>
                <a:gd name="connsiteY69" fmla="*/ 88900 h 1136650"/>
                <a:gd name="connsiteX70" fmla="*/ 342900 w 1403350"/>
                <a:gd name="connsiteY70" fmla="*/ 120650 h 1136650"/>
                <a:gd name="connsiteX71" fmla="*/ 419100 w 1403350"/>
                <a:gd name="connsiteY71" fmla="*/ 152400 h 1136650"/>
                <a:gd name="connsiteX72" fmla="*/ 514350 w 1403350"/>
                <a:gd name="connsiteY72" fmla="*/ 171450 h 1136650"/>
                <a:gd name="connsiteX73" fmla="*/ 577850 w 1403350"/>
                <a:gd name="connsiteY73" fmla="*/ 171450 h 1136650"/>
                <a:gd name="connsiteX74" fmla="*/ 628650 w 1403350"/>
                <a:gd name="connsiteY74" fmla="*/ 120650 h 1136650"/>
                <a:gd name="connsiteX75" fmla="*/ 666750 w 1403350"/>
                <a:gd name="connsiteY75" fmla="*/ 120650 h 1136650"/>
                <a:gd name="connsiteX76" fmla="*/ 723900 w 1403350"/>
                <a:gd name="connsiteY76" fmla="*/ 133350 h 1136650"/>
                <a:gd name="connsiteX77" fmla="*/ 749300 w 1403350"/>
                <a:gd name="connsiteY77" fmla="*/ 133350 h 1136650"/>
                <a:gd name="connsiteX78" fmla="*/ 736600 w 1403350"/>
                <a:gd name="connsiteY78" fmla="*/ 38100 h 1136650"/>
                <a:gd name="connsiteX79" fmla="*/ 768350 w 1403350"/>
                <a:gd name="connsiteY79" fmla="*/ 19050 h 1136650"/>
                <a:gd name="connsiteX80" fmla="*/ 831850 w 1403350"/>
                <a:gd name="connsiteY80" fmla="*/ 88900 h 1136650"/>
                <a:gd name="connsiteX81" fmla="*/ 857250 w 1403350"/>
                <a:gd name="connsiteY81" fmla="*/ 152400 h 1136650"/>
                <a:gd name="connsiteX82" fmla="*/ 882650 w 1403350"/>
                <a:gd name="connsiteY82" fmla="*/ 222250 h 1136650"/>
                <a:gd name="connsiteX83" fmla="*/ 927100 w 1403350"/>
                <a:gd name="connsiteY83" fmla="*/ 247650 h 1136650"/>
                <a:gd name="connsiteX84" fmla="*/ 927100 w 1403350"/>
                <a:gd name="connsiteY84" fmla="*/ 247650 h 1136650"/>
                <a:gd name="connsiteX85" fmla="*/ 927100 w 1403350"/>
                <a:gd name="connsiteY85" fmla="*/ 165100 h 113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403350" h="1136650">
                  <a:moveTo>
                    <a:pt x="927100" y="165100"/>
                  </a:moveTo>
                  <a:lnTo>
                    <a:pt x="1003300" y="158750"/>
                  </a:lnTo>
                  <a:lnTo>
                    <a:pt x="1054100" y="177800"/>
                  </a:lnTo>
                  <a:lnTo>
                    <a:pt x="1162050" y="222250"/>
                  </a:lnTo>
                  <a:lnTo>
                    <a:pt x="1193800" y="241300"/>
                  </a:lnTo>
                  <a:lnTo>
                    <a:pt x="1257300" y="215900"/>
                  </a:lnTo>
                  <a:lnTo>
                    <a:pt x="1384300" y="234950"/>
                  </a:lnTo>
                  <a:lnTo>
                    <a:pt x="1397000" y="298450"/>
                  </a:lnTo>
                  <a:lnTo>
                    <a:pt x="1327150" y="330200"/>
                  </a:lnTo>
                  <a:lnTo>
                    <a:pt x="1397000" y="393700"/>
                  </a:lnTo>
                  <a:lnTo>
                    <a:pt x="1403350" y="463550"/>
                  </a:lnTo>
                  <a:lnTo>
                    <a:pt x="1384300" y="527050"/>
                  </a:lnTo>
                  <a:lnTo>
                    <a:pt x="1384300" y="527050"/>
                  </a:lnTo>
                  <a:lnTo>
                    <a:pt x="1308100" y="482600"/>
                  </a:lnTo>
                  <a:lnTo>
                    <a:pt x="1238250" y="508000"/>
                  </a:lnTo>
                  <a:lnTo>
                    <a:pt x="1162050" y="476250"/>
                  </a:lnTo>
                  <a:lnTo>
                    <a:pt x="1092200" y="514350"/>
                  </a:lnTo>
                  <a:lnTo>
                    <a:pt x="1066800" y="552450"/>
                  </a:lnTo>
                  <a:lnTo>
                    <a:pt x="1092200" y="622300"/>
                  </a:lnTo>
                  <a:lnTo>
                    <a:pt x="1092200" y="673100"/>
                  </a:lnTo>
                  <a:lnTo>
                    <a:pt x="1009650" y="698500"/>
                  </a:lnTo>
                  <a:lnTo>
                    <a:pt x="958850" y="692150"/>
                  </a:lnTo>
                  <a:lnTo>
                    <a:pt x="920750" y="647700"/>
                  </a:lnTo>
                  <a:lnTo>
                    <a:pt x="952500" y="603250"/>
                  </a:lnTo>
                  <a:lnTo>
                    <a:pt x="952500" y="552450"/>
                  </a:lnTo>
                  <a:lnTo>
                    <a:pt x="933450" y="469900"/>
                  </a:lnTo>
                  <a:lnTo>
                    <a:pt x="876300" y="444500"/>
                  </a:lnTo>
                  <a:lnTo>
                    <a:pt x="768350" y="438150"/>
                  </a:lnTo>
                  <a:lnTo>
                    <a:pt x="742950" y="438150"/>
                  </a:lnTo>
                  <a:lnTo>
                    <a:pt x="723900" y="527050"/>
                  </a:lnTo>
                  <a:lnTo>
                    <a:pt x="723900" y="590550"/>
                  </a:lnTo>
                  <a:lnTo>
                    <a:pt x="723900" y="654050"/>
                  </a:lnTo>
                  <a:lnTo>
                    <a:pt x="596900" y="787400"/>
                  </a:lnTo>
                  <a:lnTo>
                    <a:pt x="603250" y="844550"/>
                  </a:lnTo>
                  <a:lnTo>
                    <a:pt x="590550" y="933450"/>
                  </a:lnTo>
                  <a:lnTo>
                    <a:pt x="508000" y="1003300"/>
                  </a:lnTo>
                  <a:lnTo>
                    <a:pt x="412750" y="1003300"/>
                  </a:lnTo>
                  <a:lnTo>
                    <a:pt x="336550" y="946150"/>
                  </a:lnTo>
                  <a:lnTo>
                    <a:pt x="304800" y="939800"/>
                  </a:lnTo>
                  <a:lnTo>
                    <a:pt x="260350" y="965200"/>
                  </a:lnTo>
                  <a:lnTo>
                    <a:pt x="260350" y="1035050"/>
                  </a:lnTo>
                  <a:lnTo>
                    <a:pt x="254000" y="1092200"/>
                  </a:lnTo>
                  <a:lnTo>
                    <a:pt x="215900" y="1136650"/>
                  </a:lnTo>
                  <a:lnTo>
                    <a:pt x="158750" y="1003300"/>
                  </a:lnTo>
                  <a:lnTo>
                    <a:pt x="120650" y="857250"/>
                  </a:lnTo>
                  <a:lnTo>
                    <a:pt x="127000" y="749300"/>
                  </a:lnTo>
                  <a:lnTo>
                    <a:pt x="215900" y="704850"/>
                  </a:lnTo>
                  <a:lnTo>
                    <a:pt x="184150" y="666750"/>
                  </a:lnTo>
                  <a:lnTo>
                    <a:pt x="158750" y="641350"/>
                  </a:lnTo>
                  <a:lnTo>
                    <a:pt x="177800" y="565150"/>
                  </a:lnTo>
                  <a:lnTo>
                    <a:pt x="158750" y="539750"/>
                  </a:lnTo>
                  <a:lnTo>
                    <a:pt x="120650" y="571500"/>
                  </a:lnTo>
                  <a:lnTo>
                    <a:pt x="63500" y="603250"/>
                  </a:lnTo>
                  <a:lnTo>
                    <a:pt x="19050" y="635000"/>
                  </a:lnTo>
                  <a:lnTo>
                    <a:pt x="0" y="577850"/>
                  </a:lnTo>
                  <a:lnTo>
                    <a:pt x="12700" y="527050"/>
                  </a:lnTo>
                  <a:lnTo>
                    <a:pt x="38100" y="476250"/>
                  </a:lnTo>
                  <a:lnTo>
                    <a:pt x="133350" y="431800"/>
                  </a:lnTo>
                  <a:lnTo>
                    <a:pt x="209550" y="387350"/>
                  </a:lnTo>
                  <a:lnTo>
                    <a:pt x="234950" y="368300"/>
                  </a:lnTo>
                  <a:lnTo>
                    <a:pt x="177800" y="355600"/>
                  </a:lnTo>
                  <a:lnTo>
                    <a:pt x="158750" y="323850"/>
                  </a:lnTo>
                  <a:lnTo>
                    <a:pt x="158750" y="228600"/>
                  </a:lnTo>
                  <a:lnTo>
                    <a:pt x="171450" y="190500"/>
                  </a:lnTo>
                  <a:lnTo>
                    <a:pt x="215900" y="133350"/>
                  </a:lnTo>
                  <a:lnTo>
                    <a:pt x="215900" y="133350"/>
                  </a:lnTo>
                  <a:lnTo>
                    <a:pt x="215900" y="57150"/>
                  </a:lnTo>
                  <a:lnTo>
                    <a:pt x="215900" y="12700"/>
                  </a:lnTo>
                  <a:lnTo>
                    <a:pt x="273050" y="0"/>
                  </a:lnTo>
                  <a:lnTo>
                    <a:pt x="279400" y="88900"/>
                  </a:lnTo>
                  <a:lnTo>
                    <a:pt x="342900" y="120650"/>
                  </a:lnTo>
                  <a:lnTo>
                    <a:pt x="419100" y="152400"/>
                  </a:lnTo>
                  <a:lnTo>
                    <a:pt x="514350" y="171450"/>
                  </a:lnTo>
                  <a:lnTo>
                    <a:pt x="577850" y="171450"/>
                  </a:lnTo>
                  <a:lnTo>
                    <a:pt x="628650" y="120650"/>
                  </a:lnTo>
                  <a:lnTo>
                    <a:pt x="666750" y="120650"/>
                  </a:lnTo>
                  <a:lnTo>
                    <a:pt x="723900" y="133350"/>
                  </a:lnTo>
                  <a:lnTo>
                    <a:pt x="749300" y="133350"/>
                  </a:lnTo>
                  <a:lnTo>
                    <a:pt x="736600" y="38100"/>
                  </a:lnTo>
                  <a:lnTo>
                    <a:pt x="768350" y="19050"/>
                  </a:lnTo>
                  <a:lnTo>
                    <a:pt x="831850" y="88900"/>
                  </a:lnTo>
                  <a:lnTo>
                    <a:pt x="857250" y="152400"/>
                  </a:lnTo>
                  <a:lnTo>
                    <a:pt x="882650" y="222250"/>
                  </a:lnTo>
                  <a:lnTo>
                    <a:pt x="927100" y="247650"/>
                  </a:lnTo>
                  <a:lnTo>
                    <a:pt x="927100" y="247650"/>
                  </a:lnTo>
                  <a:lnTo>
                    <a:pt x="927100" y="16510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5" name="Прямоугольник 284"/>
            <p:cNvSpPr/>
            <p:nvPr/>
          </p:nvSpPr>
          <p:spPr>
            <a:xfrm>
              <a:off x="155422" y="5222629"/>
              <a:ext cx="1215290" cy="24622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Старое 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Дрожжаное</a:t>
              </a:r>
            </a:p>
          </p:txBody>
        </p:sp>
        <p:sp>
          <p:nvSpPr>
            <p:cNvPr id="286" name="Полилиния 285"/>
            <p:cNvSpPr/>
            <p:nvPr/>
          </p:nvSpPr>
          <p:spPr>
            <a:xfrm>
              <a:off x="2207591" y="4164792"/>
              <a:ext cx="1224902" cy="1441991"/>
            </a:xfrm>
            <a:custGeom>
              <a:avLst/>
              <a:gdLst>
                <a:gd name="connsiteX0" fmla="*/ 25400 w 1644650"/>
                <a:gd name="connsiteY0" fmla="*/ 730250 h 2070100"/>
                <a:gd name="connsiteX1" fmla="*/ 12700 w 1644650"/>
                <a:gd name="connsiteY1" fmla="*/ 641350 h 2070100"/>
                <a:gd name="connsiteX2" fmla="*/ 146050 w 1644650"/>
                <a:gd name="connsiteY2" fmla="*/ 584200 h 2070100"/>
                <a:gd name="connsiteX3" fmla="*/ 190500 w 1644650"/>
                <a:gd name="connsiteY3" fmla="*/ 558800 h 2070100"/>
                <a:gd name="connsiteX4" fmla="*/ 298450 w 1644650"/>
                <a:gd name="connsiteY4" fmla="*/ 558800 h 2070100"/>
                <a:gd name="connsiteX5" fmla="*/ 292100 w 1644650"/>
                <a:gd name="connsiteY5" fmla="*/ 501650 h 2070100"/>
                <a:gd name="connsiteX6" fmla="*/ 292100 w 1644650"/>
                <a:gd name="connsiteY6" fmla="*/ 501650 h 2070100"/>
                <a:gd name="connsiteX7" fmla="*/ 387350 w 1644650"/>
                <a:gd name="connsiteY7" fmla="*/ 539750 h 2070100"/>
                <a:gd name="connsiteX8" fmla="*/ 488950 w 1644650"/>
                <a:gd name="connsiteY8" fmla="*/ 508000 h 2070100"/>
                <a:gd name="connsiteX9" fmla="*/ 527050 w 1644650"/>
                <a:gd name="connsiteY9" fmla="*/ 482600 h 2070100"/>
                <a:gd name="connsiteX10" fmla="*/ 533400 w 1644650"/>
                <a:gd name="connsiteY10" fmla="*/ 412750 h 2070100"/>
                <a:gd name="connsiteX11" fmla="*/ 590550 w 1644650"/>
                <a:gd name="connsiteY11" fmla="*/ 400050 h 2070100"/>
                <a:gd name="connsiteX12" fmla="*/ 692150 w 1644650"/>
                <a:gd name="connsiteY12" fmla="*/ 368300 h 2070100"/>
                <a:gd name="connsiteX13" fmla="*/ 762000 w 1644650"/>
                <a:gd name="connsiteY13" fmla="*/ 355600 h 2070100"/>
                <a:gd name="connsiteX14" fmla="*/ 723900 w 1644650"/>
                <a:gd name="connsiteY14" fmla="*/ 330200 h 2070100"/>
                <a:gd name="connsiteX15" fmla="*/ 781050 w 1644650"/>
                <a:gd name="connsiteY15" fmla="*/ 311150 h 2070100"/>
                <a:gd name="connsiteX16" fmla="*/ 844550 w 1644650"/>
                <a:gd name="connsiteY16" fmla="*/ 304800 h 2070100"/>
                <a:gd name="connsiteX17" fmla="*/ 920750 w 1644650"/>
                <a:gd name="connsiteY17" fmla="*/ 292100 h 2070100"/>
                <a:gd name="connsiteX18" fmla="*/ 895350 w 1644650"/>
                <a:gd name="connsiteY18" fmla="*/ 234950 h 2070100"/>
                <a:gd name="connsiteX19" fmla="*/ 876300 w 1644650"/>
                <a:gd name="connsiteY19" fmla="*/ 196850 h 2070100"/>
                <a:gd name="connsiteX20" fmla="*/ 876300 w 1644650"/>
                <a:gd name="connsiteY20" fmla="*/ 177800 h 2070100"/>
                <a:gd name="connsiteX21" fmla="*/ 901700 w 1644650"/>
                <a:gd name="connsiteY21" fmla="*/ 165100 h 2070100"/>
                <a:gd name="connsiteX22" fmla="*/ 901700 w 1644650"/>
                <a:gd name="connsiteY22" fmla="*/ 95250 h 2070100"/>
                <a:gd name="connsiteX23" fmla="*/ 901700 w 1644650"/>
                <a:gd name="connsiteY23" fmla="*/ 95250 h 2070100"/>
                <a:gd name="connsiteX24" fmla="*/ 958850 w 1644650"/>
                <a:gd name="connsiteY24" fmla="*/ 31750 h 2070100"/>
                <a:gd name="connsiteX25" fmla="*/ 977900 w 1644650"/>
                <a:gd name="connsiteY25" fmla="*/ 0 h 2070100"/>
                <a:gd name="connsiteX26" fmla="*/ 977900 w 1644650"/>
                <a:gd name="connsiteY26" fmla="*/ 0 h 2070100"/>
                <a:gd name="connsiteX27" fmla="*/ 1041400 w 1644650"/>
                <a:gd name="connsiteY27" fmla="*/ 95250 h 2070100"/>
                <a:gd name="connsiteX28" fmla="*/ 1066800 w 1644650"/>
                <a:gd name="connsiteY28" fmla="*/ 114300 h 2070100"/>
                <a:gd name="connsiteX29" fmla="*/ 1130300 w 1644650"/>
                <a:gd name="connsiteY29" fmla="*/ 107950 h 2070100"/>
                <a:gd name="connsiteX30" fmla="*/ 1231900 w 1644650"/>
                <a:gd name="connsiteY30" fmla="*/ 57150 h 2070100"/>
                <a:gd name="connsiteX31" fmla="*/ 1301750 w 1644650"/>
                <a:gd name="connsiteY31" fmla="*/ 69850 h 2070100"/>
                <a:gd name="connsiteX32" fmla="*/ 1327150 w 1644650"/>
                <a:gd name="connsiteY32" fmla="*/ 101600 h 2070100"/>
                <a:gd name="connsiteX33" fmla="*/ 1346200 w 1644650"/>
                <a:gd name="connsiteY33" fmla="*/ 165100 h 2070100"/>
                <a:gd name="connsiteX34" fmla="*/ 1403350 w 1644650"/>
                <a:gd name="connsiteY34" fmla="*/ 215900 h 2070100"/>
                <a:gd name="connsiteX35" fmla="*/ 1428750 w 1644650"/>
                <a:gd name="connsiteY35" fmla="*/ 298450 h 2070100"/>
                <a:gd name="connsiteX36" fmla="*/ 1473200 w 1644650"/>
                <a:gd name="connsiteY36" fmla="*/ 336550 h 2070100"/>
                <a:gd name="connsiteX37" fmla="*/ 1498600 w 1644650"/>
                <a:gd name="connsiteY37" fmla="*/ 438150 h 2070100"/>
                <a:gd name="connsiteX38" fmla="*/ 1492250 w 1644650"/>
                <a:gd name="connsiteY38" fmla="*/ 501650 h 2070100"/>
                <a:gd name="connsiteX39" fmla="*/ 1460500 w 1644650"/>
                <a:gd name="connsiteY39" fmla="*/ 533400 h 2070100"/>
                <a:gd name="connsiteX40" fmla="*/ 1485900 w 1644650"/>
                <a:gd name="connsiteY40" fmla="*/ 590550 h 2070100"/>
                <a:gd name="connsiteX41" fmla="*/ 1485900 w 1644650"/>
                <a:gd name="connsiteY41" fmla="*/ 590550 h 2070100"/>
                <a:gd name="connsiteX42" fmla="*/ 1562100 w 1644650"/>
                <a:gd name="connsiteY42" fmla="*/ 558800 h 2070100"/>
                <a:gd name="connsiteX43" fmla="*/ 1606550 w 1644650"/>
                <a:gd name="connsiteY43" fmla="*/ 577850 h 2070100"/>
                <a:gd name="connsiteX44" fmla="*/ 1638300 w 1644650"/>
                <a:gd name="connsiteY44" fmla="*/ 571500 h 2070100"/>
                <a:gd name="connsiteX45" fmla="*/ 1644650 w 1644650"/>
                <a:gd name="connsiteY45" fmla="*/ 622300 h 2070100"/>
                <a:gd name="connsiteX46" fmla="*/ 1562100 w 1644650"/>
                <a:gd name="connsiteY46" fmla="*/ 622300 h 2070100"/>
                <a:gd name="connsiteX47" fmla="*/ 1524000 w 1644650"/>
                <a:gd name="connsiteY47" fmla="*/ 660400 h 2070100"/>
                <a:gd name="connsiteX48" fmla="*/ 1549400 w 1644650"/>
                <a:gd name="connsiteY48" fmla="*/ 685800 h 2070100"/>
                <a:gd name="connsiteX49" fmla="*/ 1479550 w 1644650"/>
                <a:gd name="connsiteY49" fmla="*/ 781050 h 2070100"/>
                <a:gd name="connsiteX50" fmla="*/ 1447800 w 1644650"/>
                <a:gd name="connsiteY50" fmla="*/ 793750 h 2070100"/>
                <a:gd name="connsiteX51" fmla="*/ 1428750 w 1644650"/>
                <a:gd name="connsiteY51" fmla="*/ 831850 h 2070100"/>
                <a:gd name="connsiteX52" fmla="*/ 1308100 w 1644650"/>
                <a:gd name="connsiteY52" fmla="*/ 908050 h 2070100"/>
                <a:gd name="connsiteX53" fmla="*/ 1244600 w 1644650"/>
                <a:gd name="connsiteY53" fmla="*/ 908050 h 2070100"/>
                <a:gd name="connsiteX54" fmla="*/ 1206500 w 1644650"/>
                <a:gd name="connsiteY54" fmla="*/ 946150 h 2070100"/>
                <a:gd name="connsiteX55" fmla="*/ 1200150 w 1644650"/>
                <a:gd name="connsiteY55" fmla="*/ 977900 h 2070100"/>
                <a:gd name="connsiteX56" fmla="*/ 1263650 w 1644650"/>
                <a:gd name="connsiteY56" fmla="*/ 1016000 h 2070100"/>
                <a:gd name="connsiteX57" fmla="*/ 1289050 w 1644650"/>
                <a:gd name="connsiteY57" fmla="*/ 1054100 h 2070100"/>
                <a:gd name="connsiteX58" fmla="*/ 1289050 w 1644650"/>
                <a:gd name="connsiteY58" fmla="*/ 1104900 h 2070100"/>
                <a:gd name="connsiteX59" fmla="*/ 1250950 w 1644650"/>
                <a:gd name="connsiteY59" fmla="*/ 1143000 h 2070100"/>
                <a:gd name="connsiteX60" fmla="*/ 1219200 w 1644650"/>
                <a:gd name="connsiteY60" fmla="*/ 1206500 h 2070100"/>
                <a:gd name="connsiteX61" fmla="*/ 1219200 w 1644650"/>
                <a:gd name="connsiteY61" fmla="*/ 1295400 h 2070100"/>
                <a:gd name="connsiteX62" fmla="*/ 1219200 w 1644650"/>
                <a:gd name="connsiteY62" fmla="*/ 1339850 h 2070100"/>
                <a:gd name="connsiteX63" fmla="*/ 1263650 w 1644650"/>
                <a:gd name="connsiteY63" fmla="*/ 1339850 h 2070100"/>
                <a:gd name="connsiteX64" fmla="*/ 1276350 w 1644650"/>
                <a:gd name="connsiteY64" fmla="*/ 1352550 h 2070100"/>
                <a:gd name="connsiteX65" fmla="*/ 1276350 w 1644650"/>
                <a:gd name="connsiteY65" fmla="*/ 1416050 h 2070100"/>
                <a:gd name="connsiteX66" fmla="*/ 1333500 w 1644650"/>
                <a:gd name="connsiteY66" fmla="*/ 1460500 h 2070100"/>
                <a:gd name="connsiteX67" fmla="*/ 1352550 w 1644650"/>
                <a:gd name="connsiteY67" fmla="*/ 1517650 h 2070100"/>
                <a:gd name="connsiteX68" fmla="*/ 1365250 w 1644650"/>
                <a:gd name="connsiteY68" fmla="*/ 1581150 h 2070100"/>
                <a:gd name="connsiteX69" fmla="*/ 1365250 w 1644650"/>
                <a:gd name="connsiteY69" fmla="*/ 1631950 h 2070100"/>
                <a:gd name="connsiteX70" fmla="*/ 1339850 w 1644650"/>
                <a:gd name="connsiteY70" fmla="*/ 1651000 h 2070100"/>
                <a:gd name="connsiteX71" fmla="*/ 1409700 w 1644650"/>
                <a:gd name="connsiteY71" fmla="*/ 1670050 h 2070100"/>
                <a:gd name="connsiteX72" fmla="*/ 1511300 w 1644650"/>
                <a:gd name="connsiteY72" fmla="*/ 1689100 h 2070100"/>
                <a:gd name="connsiteX73" fmla="*/ 1536700 w 1644650"/>
                <a:gd name="connsiteY73" fmla="*/ 1689100 h 2070100"/>
                <a:gd name="connsiteX74" fmla="*/ 1555750 w 1644650"/>
                <a:gd name="connsiteY74" fmla="*/ 1739900 h 2070100"/>
                <a:gd name="connsiteX75" fmla="*/ 1606550 w 1644650"/>
                <a:gd name="connsiteY75" fmla="*/ 1733550 h 2070100"/>
                <a:gd name="connsiteX76" fmla="*/ 1638300 w 1644650"/>
                <a:gd name="connsiteY76" fmla="*/ 1816100 h 2070100"/>
                <a:gd name="connsiteX77" fmla="*/ 1625600 w 1644650"/>
                <a:gd name="connsiteY77" fmla="*/ 1860550 h 2070100"/>
                <a:gd name="connsiteX78" fmla="*/ 1574800 w 1644650"/>
                <a:gd name="connsiteY78" fmla="*/ 1898650 h 2070100"/>
                <a:gd name="connsiteX79" fmla="*/ 1587500 w 1644650"/>
                <a:gd name="connsiteY79" fmla="*/ 1949450 h 2070100"/>
                <a:gd name="connsiteX80" fmla="*/ 1587500 w 1644650"/>
                <a:gd name="connsiteY80" fmla="*/ 1949450 h 2070100"/>
                <a:gd name="connsiteX81" fmla="*/ 1587500 w 1644650"/>
                <a:gd name="connsiteY81" fmla="*/ 2012950 h 2070100"/>
                <a:gd name="connsiteX82" fmla="*/ 1549400 w 1644650"/>
                <a:gd name="connsiteY82" fmla="*/ 1981200 h 2070100"/>
                <a:gd name="connsiteX83" fmla="*/ 1498600 w 1644650"/>
                <a:gd name="connsiteY83" fmla="*/ 2032000 h 2070100"/>
                <a:gd name="connsiteX84" fmla="*/ 1447800 w 1644650"/>
                <a:gd name="connsiteY84" fmla="*/ 2012950 h 2070100"/>
                <a:gd name="connsiteX85" fmla="*/ 1371600 w 1644650"/>
                <a:gd name="connsiteY85" fmla="*/ 2070100 h 2070100"/>
                <a:gd name="connsiteX86" fmla="*/ 1231900 w 1644650"/>
                <a:gd name="connsiteY86" fmla="*/ 2038350 h 2070100"/>
                <a:gd name="connsiteX87" fmla="*/ 1270000 w 1644650"/>
                <a:gd name="connsiteY87" fmla="*/ 1892300 h 2070100"/>
                <a:gd name="connsiteX88" fmla="*/ 1206500 w 1644650"/>
                <a:gd name="connsiteY88" fmla="*/ 1822450 h 2070100"/>
                <a:gd name="connsiteX89" fmla="*/ 1212850 w 1644650"/>
                <a:gd name="connsiteY89" fmla="*/ 1739900 h 2070100"/>
                <a:gd name="connsiteX90" fmla="*/ 1200150 w 1644650"/>
                <a:gd name="connsiteY90" fmla="*/ 1689100 h 2070100"/>
                <a:gd name="connsiteX91" fmla="*/ 1123950 w 1644650"/>
                <a:gd name="connsiteY91" fmla="*/ 1651000 h 2070100"/>
                <a:gd name="connsiteX92" fmla="*/ 1155700 w 1644650"/>
                <a:gd name="connsiteY92" fmla="*/ 1593850 h 2070100"/>
                <a:gd name="connsiteX93" fmla="*/ 1155700 w 1644650"/>
                <a:gd name="connsiteY93" fmla="*/ 1593850 h 2070100"/>
                <a:gd name="connsiteX94" fmla="*/ 1143000 w 1644650"/>
                <a:gd name="connsiteY94" fmla="*/ 1543050 h 2070100"/>
                <a:gd name="connsiteX95" fmla="*/ 1047750 w 1644650"/>
                <a:gd name="connsiteY95" fmla="*/ 1377950 h 2070100"/>
                <a:gd name="connsiteX96" fmla="*/ 971550 w 1644650"/>
                <a:gd name="connsiteY96" fmla="*/ 1314450 h 2070100"/>
                <a:gd name="connsiteX97" fmla="*/ 901700 w 1644650"/>
                <a:gd name="connsiteY97" fmla="*/ 1225550 h 2070100"/>
                <a:gd name="connsiteX98" fmla="*/ 806450 w 1644650"/>
                <a:gd name="connsiteY98" fmla="*/ 1143000 h 2070100"/>
                <a:gd name="connsiteX99" fmla="*/ 755650 w 1644650"/>
                <a:gd name="connsiteY99" fmla="*/ 1098550 h 2070100"/>
                <a:gd name="connsiteX100" fmla="*/ 692150 w 1644650"/>
                <a:gd name="connsiteY100" fmla="*/ 1111250 h 2070100"/>
                <a:gd name="connsiteX101" fmla="*/ 723900 w 1644650"/>
                <a:gd name="connsiteY101" fmla="*/ 1174750 h 2070100"/>
                <a:gd name="connsiteX102" fmla="*/ 711200 w 1644650"/>
                <a:gd name="connsiteY102" fmla="*/ 1206500 h 2070100"/>
                <a:gd name="connsiteX103" fmla="*/ 641350 w 1644650"/>
                <a:gd name="connsiteY103" fmla="*/ 1244600 h 2070100"/>
                <a:gd name="connsiteX104" fmla="*/ 565150 w 1644650"/>
                <a:gd name="connsiteY104" fmla="*/ 1219200 h 2070100"/>
                <a:gd name="connsiteX105" fmla="*/ 546100 w 1644650"/>
                <a:gd name="connsiteY105" fmla="*/ 1231900 h 2070100"/>
                <a:gd name="connsiteX106" fmla="*/ 501650 w 1644650"/>
                <a:gd name="connsiteY106" fmla="*/ 1320800 h 2070100"/>
                <a:gd name="connsiteX107" fmla="*/ 444500 w 1644650"/>
                <a:gd name="connsiteY107" fmla="*/ 1377950 h 2070100"/>
                <a:gd name="connsiteX108" fmla="*/ 444500 w 1644650"/>
                <a:gd name="connsiteY108" fmla="*/ 1377950 h 2070100"/>
                <a:gd name="connsiteX109" fmla="*/ 330200 w 1644650"/>
                <a:gd name="connsiteY109" fmla="*/ 1352550 h 2070100"/>
                <a:gd name="connsiteX110" fmla="*/ 298450 w 1644650"/>
                <a:gd name="connsiteY110" fmla="*/ 1377950 h 2070100"/>
                <a:gd name="connsiteX111" fmla="*/ 203200 w 1644650"/>
                <a:gd name="connsiteY111" fmla="*/ 1276350 h 2070100"/>
                <a:gd name="connsiteX112" fmla="*/ 69850 w 1644650"/>
                <a:gd name="connsiteY112" fmla="*/ 1276350 h 2070100"/>
                <a:gd name="connsiteX113" fmla="*/ 69850 w 1644650"/>
                <a:gd name="connsiteY113" fmla="*/ 1276350 h 2070100"/>
                <a:gd name="connsiteX114" fmla="*/ 57150 w 1644650"/>
                <a:gd name="connsiteY114" fmla="*/ 1130300 h 2070100"/>
                <a:gd name="connsiteX115" fmla="*/ 25400 w 1644650"/>
                <a:gd name="connsiteY115" fmla="*/ 1060450 h 2070100"/>
                <a:gd name="connsiteX116" fmla="*/ 0 w 1644650"/>
                <a:gd name="connsiteY116" fmla="*/ 971550 h 2070100"/>
                <a:gd name="connsiteX117" fmla="*/ 44450 w 1644650"/>
                <a:gd name="connsiteY117" fmla="*/ 800100 h 2070100"/>
                <a:gd name="connsiteX118" fmla="*/ 25400 w 1644650"/>
                <a:gd name="connsiteY118" fmla="*/ 730250 h 207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644650" h="2070100">
                  <a:moveTo>
                    <a:pt x="25400" y="730250"/>
                  </a:moveTo>
                  <a:lnTo>
                    <a:pt x="12700" y="641350"/>
                  </a:lnTo>
                  <a:lnTo>
                    <a:pt x="146050" y="584200"/>
                  </a:lnTo>
                  <a:lnTo>
                    <a:pt x="190500" y="558800"/>
                  </a:lnTo>
                  <a:lnTo>
                    <a:pt x="298450" y="558800"/>
                  </a:lnTo>
                  <a:lnTo>
                    <a:pt x="292100" y="501650"/>
                  </a:lnTo>
                  <a:lnTo>
                    <a:pt x="292100" y="501650"/>
                  </a:lnTo>
                  <a:lnTo>
                    <a:pt x="387350" y="539750"/>
                  </a:lnTo>
                  <a:lnTo>
                    <a:pt x="488950" y="508000"/>
                  </a:lnTo>
                  <a:lnTo>
                    <a:pt x="527050" y="482600"/>
                  </a:lnTo>
                  <a:lnTo>
                    <a:pt x="533400" y="412750"/>
                  </a:lnTo>
                  <a:lnTo>
                    <a:pt x="590550" y="400050"/>
                  </a:lnTo>
                  <a:lnTo>
                    <a:pt x="692150" y="368300"/>
                  </a:lnTo>
                  <a:lnTo>
                    <a:pt x="762000" y="355600"/>
                  </a:lnTo>
                  <a:lnTo>
                    <a:pt x="723900" y="330200"/>
                  </a:lnTo>
                  <a:lnTo>
                    <a:pt x="781050" y="311150"/>
                  </a:lnTo>
                  <a:lnTo>
                    <a:pt x="844550" y="304800"/>
                  </a:lnTo>
                  <a:lnTo>
                    <a:pt x="920750" y="292100"/>
                  </a:lnTo>
                  <a:lnTo>
                    <a:pt x="895350" y="234950"/>
                  </a:lnTo>
                  <a:lnTo>
                    <a:pt x="876300" y="196850"/>
                  </a:lnTo>
                  <a:lnTo>
                    <a:pt x="876300" y="177800"/>
                  </a:lnTo>
                  <a:lnTo>
                    <a:pt x="901700" y="165100"/>
                  </a:lnTo>
                  <a:lnTo>
                    <a:pt x="901700" y="95250"/>
                  </a:lnTo>
                  <a:lnTo>
                    <a:pt x="901700" y="95250"/>
                  </a:lnTo>
                  <a:lnTo>
                    <a:pt x="958850" y="31750"/>
                  </a:lnTo>
                  <a:lnTo>
                    <a:pt x="977900" y="0"/>
                  </a:lnTo>
                  <a:lnTo>
                    <a:pt x="977900" y="0"/>
                  </a:lnTo>
                  <a:lnTo>
                    <a:pt x="1041400" y="95250"/>
                  </a:lnTo>
                  <a:lnTo>
                    <a:pt x="1066800" y="114300"/>
                  </a:lnTo>
                  <a:lnTo>
                    <a:pt x="1130300" y="107950"/>
                  </a:lnTo>
                  <a:lnTo>
                    <a:pt x="1231900" y="57150"/>
                  </a:lnTo>
                  <a:lnTo>
                    <a:pt x="1301750" y="69850"/>
                  </a:lnTo>
                  <a:lnTo>
                    <a:pt x="1327150" y="101600"/>
                  </a:lnTo>
                  <a:lnTo>
                    <a:pt x="1346200" y="165100"/>
                  </a:lnTo>
                  <a:lnTo>
                    <a:pt x="1403350" y="215900"/>
                  </a:lnTo>
                  <a:lnTo>
                    <a:pt x="1428750" y="298450"/>
                  </a:lnTo>
                  <a:lnTo>
                    <a:pt x="1473200" y="336550"/>
                  </a:lnTo>
                  <a:lnTo>
                    <a:pt x="1498600" y="438150"/>
                  </a:lnTo>
                  <a:lnTo>
                    <a:pt x="1492250" y="501650"/>
                  </a:lnTo>
                  <a:lnTo>
                    <a:pt x="1460500" y="533400"/>
                  </a:lnTo>
                  <a:lnTo>
                    <a:pt x="1485900" y="590550"/>
                  </a:lnTo>
                  <a:lnTo>
                    <a:pt x="1485900" y="590550"/>
                  </a:lnTo>
                  <a:lnTo>
                    <a:pt x="1562100" y="558800"/>
                  </a:lnTo>
                  <a:lnTo>
                    <a:pt x="1606550" y="577850"/>
                  </a:lnTo>
                  <a:lnTo>
                    <a:pt x="1638300" y="571500"/>
                  </a:lnTo>
                  <a:lnTo>
                    <a:pt x="1644650" y="622300"/>
                  </a:lnTo>
                  <a:lnTo>
                    <a:pt x="1562100" y="622300"/>
                  </a:lnTo>
                  <a:lnTo>
                    <a:pt x="1524000" y="660400"/>
                  </a:lnTo>
                  <a:lnTo>
                    <a:pt x="1549400" y="685800"/>
                  </a:lnTo>
                  <a:lnTo>
                    <a:pt x="1479550" y="781050"/>
                  </a:lnTo>
                  <a:lnTo>
                    <a:pt x="1447800" y="793750"/>
                  </a:lnTo>
                  <a:lnTo>
                    <a:pt x="1428750" y="831850"/>
                  </a:lnTo>
                  <a:lnTo>
                    <a:pt x="1308100" y="908050"/>
                  </a:lnTo>
                  <a:lnTo>
                    <a:pt x="1244600" y="908050"/>
                  </a:lnTo>
                  <a:lnTo>
                    <a:pt x="1206500" y="946150"/>
                  </a:lnTo>
                  <a:lnTo>
                    <a:pt x="1200150" y="977900"/>
                  </a:lnTo>
                  <a:lnTo>
                    <a:pt x="1263650" y="1016000"/>
                  </a:lnTo>
                  <a:lnTo>
                    <a:pt x="1289050" y="1054100"/>
                  </a:lnTo>
                  <a:lnTo>
                    <a:pt x="1289050" y="1104900"/>
                  </a:lnTo>
                  <a:lnTo>
                    <a:pt x="1250950" y="1143000"/>
                  </a:lnTo>
                  <a:lnTo>
                    <a:pt x="1219200" y="1206500"/>
                  </a:lnTo>
                  <a:lnTo>
                    <a:pt x="1219200" y="1295400"/>
                  </a:lnTo>
                  <a:lnTo>
                    <a:pt x="1219200" y="1339850"/>
                  </a:lnTo>
                  <a:lnTo>
                    <a:pt x="1263650" y="1339850"/>
                  </a:lnTo>
                  <a:lnTo>
                    <a:pt x="1276350" y="1352550"/>
                  </a:lnTo>
                  <a:lnTo>
                    <a:pt x="1276350" y="1416050"/>
                  </a:lnTo>
                  <a:lnTo>
                    <a:pt x="1333500" y="1460500"/>
                  </a:lnTo>
                  <a:lnTo>
                    <a:pt x="1352550" y="1517650"/>
                  </a:lnTo>
                  <a:lnTo>
                    <a:pt x="1365250" y="1581150"/>
                  </a:lnTo>
                  <a:lnTo>
                    <a:pt x="1365250" y="1631950"/>
                  </a:lnTo>
                  <a:lnTo>
                    <a:pt x="1339850" y="1651000"/>
                  </a:lnTo>
                  <a:lnTo>
                    <a:pt x="1409700" y="1670050"/>
                  </a:lnTo>
                  <a:lnTo>
                    <a:pt x="1511300" y="1689100"/>
                  </a:lnTo>
                  <a:lnTo>
                    <a:pt x="1536700" y="1689100"/>
                  </a:lnTo>
                  <a:lnTo>
                    <a:pt x="1555750" y="1739900"/>
                  </a:lnTo>
                  <a:lnTo>
                    <a:pt x="1606550" y="1733550"/>
                  </a:lnTo>
                  <a:lnTo>
                    <a:pt x="1638300" y="1816100"/>
                  </a:lnTo>
                  <a:lnTo>
                    <a:pt x="1625600" y="1860550"/>
                  </a:lnTo>
                  <a:lnTo>
                    <a:pt x="1574800" y="1898650"/>
                  </a:lnTo>
                  <a:lnTo>
                    <a:pt x="1587500" y="1949450"/>
                  </a:lnTo>
                  <a:lnTo>
                    <a:pt x="1587500" y="1949450"/>
                  </a:lnTo>
                  <a:lnTo>
                    <a:pt x="1587500" y="2012950"/>
                  </a:lnTo>
                  <a:lnTo>
                    <a:pt x="1549400" y="1981200"/>
                  </a:lnTo>
                  <a:lnTo>
                    <a:pt x="1498600" y="2032000"/>
                  </a:lnTo>
                  <a:lnTo>
                    <a:pt x="1447800" y="2012950"/>
                  </a:lnTo>
                  <a:lnTo>
                    <a:pt x="1371600" y="2070100"/>
                  </a:lnTo>
                  <a:lnTo>
                    <a:pt x="1231900" y="2038350"/>
                  </a:lnTo>
                  <a:lnTo>
                    <a:pt x="1270000" y="1892300"/>
                  </a:lnTo>
                  <a:lnTo>
                    <a:pt x="1206500" y="1822450"/>
                  </a:lnTo>
                  <a:lnTo>
                    <a:pt x="1212850" y="1739900"/>
                  </a:lnTo>
                  <a:lnTo>
                    <a:pt x="1200150" y="1689100"/>
                  </a:lnTo>
                  <a:lnTo>
                    <a:pt x="1123950" y="1651000"/>
                  </a:lnTo>
                  <a:lnTo>
                    <a:pt x="1155700" y="1593850"/>
                  </a:lnTo>
                  <a:lnTo>
                    <a:pt x="1155700" y="1593850"/>
                  </a:lnTo>
                  <a:lnTo>
                    <a:pt x="1143000" y="1543050"/>
                  </a:lnTo>
                  <a:lnTo>
                    <a:pt x="1047750" y="1377950"/>
                  </a:lnTo>
                  <a:lnTo>
                    <a:pt x="971550" y="1314450"/>
                  </a:lnTo>
                  <a:lnTo>
                    <a:pt x="901700" y="1225550"/>
                  </a:lnTo>
                  <a:lnTo>
                    <a:pt x="806450" y="1143000"/>
                  </a:lnTo>
                  <a:lnTo>
                    <a:pt x="755650" y="1098550"/>
                  </a:lnTo>
                  <a:lnTo>
                    <a:pt x="692150" y="1111250"/>
                  </a:lnTo>
                  <a:lnTo>
                    <a:pt x="723900" y="1174750"/>
                  </a:lnTo>
                  <a:lnTo>
                    <a:pt x="711200" y="1206500"/>
                  </a:lnTo>
                  <a:lnTo>
                    <a:pt x="641350" y="1244600"/>
                  </a:lnTo>
                  <a:lnTo>
                    <a:pt x="565150" y="1219200"/>
                  </a:lnTo>
                  <a:lnTo>
                    <a:pt x="546100" y="1231900"/>
                  </a:lnTo>
                  <a:lnTo>
                    <a:pt x="501650" y="1320800"/>
                  </a:lnTo>
                  <a:lnTo>
                    <a:pt x="444500" y="1377950"/>
                  </a:lnTo>
                  <a:lnTo>
                    <a:pt x="444500" y="1377950"/>
                  </a:lnTo>
                  <a:lnTo>
                    <a:pt x="330200" y="1352550"/>
                  </a:lnTo>
                  <a:lnTo>
                    <a:pt x="298450" y="1377950"/>
                  </a:lnTo>
                  <a:lnTo>
                    <a:pt x="203200" y="1276350"/>
                  </a:lnTo>
                  <a:lnTo>
                    <a:pt x="69850" y="1276350"/>
                  </a:lnTo>
                  <a:lnTo>
                    <a:pt x="69850" y="1276350"/>
                  </a:lnTo>
                  <a:lnTo>
                    <a:pt x="57150" y="1130300"/>
                  </a:lnTo>
                  <a:lnTo>
                    <a:pt x="25400" y="1060450"/>
                  </a:lnTo>
                  <a:lnTo>
                    <a:pt x="0" y="971550"/>
                  </a:lnTo>
                  <a:lnTo>
                    <a:pt x="44450" y="800100"/>
                  </a:lnTo>
                  <a:lnTo>
                    <a:pt x="25400" y="73025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7" name="Прямоугольник 286"/>
            <p:cNvSpPr/>
            <p:nvPr/>
          </p:nvSpPr>
          <p:spPr>
            <a:xfrm>
              <a:off x="2400076" y="4455133"/>
              <a:ext cx="61573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288" name="Прямоугольник 287"/>
            <p:cNvSpPr/>
            <p:nvPr/>
          </p:nvSpPr>
          <p:spPr>
            <a:xfrm>
              <a:off x="1825773" y="4669594"/>
              <a:ext cx="61573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289" name="Прямоугольник 288"/>
            <p:cNvSpPr/>
            <p:nvPr/>
          </p:nvSpPr>
          <p:spPr>
            <a:xfrm>
              <a:off x="1008924" y="4366065"/>
              <a:ext cx="61573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290" name="Полилиния 289"/>
            <p:cNvSpPr/>
            <p:nvPr/>
          </p:nvSpPr>
          <p:spPr>
            <a:xfrm>
              <a:off x="6813982" y="5038384"/>
              <a:ext cx="846554" cy="1090342"/>
            </a:xfrm>
            <a:custGeom>
              <a:avLst/>
              <a:gdLst>
                <a:gd name="connsiteX0" fmla="*/ 92075 w 1136650"/>
                <a:gd name="connsiteY0" fmla="*/ 365125 h 1565275"/>
                <a:gd name="connsiteX1" fmla="*/ 28575 w 1136650"/>
                <a:gd name="connsiteY1" fmla="*/ 355600 h 1565275"/>
                <a:gd name="connsiteX2" fmla="*/ 9525 w 1136650"/>
                <a:gd name="connsiteY2" fmla="*/ 317500 h 1565275"/>
                <a:gd name="connsiteX3" fmla="*/ 28575 w 1136650"/>
                <a:gd name="connsiteY3" fmla="*/ 276225 h 1565275"/>
                <a:gd name="connsiteX4" fmla="*/ 0 w 1136650"/>
                <a:gd name="connsiteY4" fmla="*/ 184150 h 1565275"/>
                <a:gd name="connsiteX5" fmla="*/ 60325 w 1136650"/>
                <a:gd name="connsiteY5" fmla="*/ 180975 h 1565275"/>
                <a:gd name="connsiteX6" fmla="*/ 111125 w 1136650"/>
                <a:gd name="connsiteY6" fmla="*/ 165100 h 1565275"/>
                <a:gd name="connsiteX7" fmla="*/ 123825 w 1136650"/>
                <a:gd name="connsiteY7" fmla="*/ 101600 h 1565275"/>
                <a:gd name="connsiteX8" fmla="*/ 139700 w 1136650"/>
                <a:gd name="connsiteY8" fmla="*/ 88900 h 1565275"/>
                <a:gd name="connsiteX9" fmla="*/ 177800 w 1136650"/>
                <a:gd name="connsiteY9" fmla="*/ 73025 h 1565275"/>
                <a:gd name="connsiteX10" fmla="*/ 149225 w 1136650"/>
                <a:gd name="connsiteY10" fmla="*/ 53975 h 1565275"/>
                <a:gd name="connsiteX11" fmla="*/ 149225 w 1136650"/>
                <a:gd name="connsiteY11" fmla="*/ 53975 h 1565275"/>
                <a:gd name="connsiteX12" fmla="*/ 187325 w 1136650"/>
                <a:gd name="connsiteY12" fmla="*/ 3175 h 1565275"/>
                <a:gd name="connsiteX13" fmla="*/ 231775 w 1136650"/>
                <a:gd name="connsiteY13" fmla="*/ 0 h 1565275"/>
                <a:gd name="connsiteX14" fmla="*/ 238125 w 1136650"/>
                <a:gd name="connsiteY14" fmla="*/ 38100 h 1565275"/>
                <a:gd name="connsiteX15" fmla="*/ 250825 w 1136650"/>
                <a:gd name="connsiteY15" fmla="*/ 73025 h 1565275"/>
                <a:gd name="connsiteX16" fmla="*/ 276225 w 1136650"/>
                <a:gd name="connsiteY16" fmla="*/ 85725 h 1565275"/>
                <a:gd name="connsiteX17" fmla="*/ 307975 w 1136650"/>
                <a:gd name="connsiteY17" fmla="*/ 85725 h 1565275"/>
                <a:gd name="connsiteX18" fmla="*/ 330200 w 1136650"/>
                <a:gd name="connsiteY18" fmla="*/ 85725 h 1565275"/>
                <a:gd name="connsiteX19" fmla="*/ 368300 w 1136650"/>
                <a:gd name="connsiteY19" fmla="*/ 174625 h 1565275"/>
                <a:gd name="connsiteX20" fmla="*/ 396875 w 1136650"/>
                <a:gd name="connsiteY20" fmla="*/ 219075 h 1565275"/>
                <a:gd name="connsiteX21" fmla="*/ 428625 w 1136650"/>
                <a:gd name="connsiteY21" fmla="*/ 269875 h 1565275"/>
                <a:gd name="connsiteX22" fmla="*/ 403225 w 1136650"/>
                <a:gd name="connsiteY22" fmla="*/ 384175 h 1565275"/>
                <a:gd name="connsiteX23" fmla="*/ 492125 w 1136650"/>
                <a:gd name="connsiteY23" fmla="*/ 400050 h 1565275"/>
                <a:gd name="connsiteX24" fmla="*/ 619125 w 1136650"/>
                <a:gd name="connsiteY24" fmla="*/ 266700 h 1565275"/>
                <a:gd name="connsiteX25" fmla="*/ 657225 w 1136650"/>
                <a:gd name="connsiteY25" fmla="*/ 212725 h 1565275"/>
                <a:gd name="connsiteX26" fmla="*/ 758825 w 1136650"/>
                <a:gd name="connsiteY26" fmla="*/ 184150 h 1565275"/>
                <a:gd name="connsiteX27" fmla="*/ 803275 w 1136650"/>
                <a:gd name="connsiteY27" fmla="*/ 244475 h 1565275"/>
                <a:gd name="connsiteX28" fmla="*/ 898525 w 1136650"/>
                <a:gd name="connsiteY28" fmla="*/ 234950 h 1565275"/>
                <a:gd name="connsiteX29" fmla="*/ 939800 w 1136650"/>
                <a:gd name="connsiteY29" fmla="*/ 234950 h 1565275"/>
                <a:gd name="connsiteX30" fmla="*/ 1003300 w 1136650"/>
                <a:gd name="connsiteY30" fmla="*/ 196850 h 1565275"/>
                <a:gd name="connsiteX31" fmla="*/ 1050925 w 1136650"/>
                <a:gd name="connsiteY31" fmla="*/ 190500 h 1565275"/>
                <a:gd name="connsiteX32" fmla="*/ 1050925 w 1136650"/>
                <a:gd name="connsiteY32" fmla="*/ 190500 h 1565275"/>
                <a:gd name="connsiteX33" fmla="*/ 1060450 w 1136650"/>
                <a:gd name="connsiteY33" fmla="*/ 215900 h 1565275"/>
                <a:gd name="connsiteX34" fmla="*/ 1079500 w 1136650"/>
                <a:gd name="connsiteY34" fmla="*/ 244475 h 1565275"/>
                <a:gd name="connsiteX35" fmla="*/ 1079500 w 1136650"/>
                <a:gd name="connsiteY35" fmla="*/ 244475 h 1565275"/>
                <a:gd name="connsiteX36" fmla="*/ 1047750 w 1136650"/>
                <a:gd name="connsiteY36" fmla="*/ 273050 h 1565275"/>
                <a:gd name="connsiteX37" fmla="*/ 1022350 w 1136650"/>
                <a:gd name="connsiteY37" fmla="*/ 288925 h 1565275"/>
                <a:gd name="connsiteX38" fmla="*/ 958850 w 1136650"/>
                <a:gd name="connsiteY38" fmla="*/ 301625 h 1565275"/>
                <a:gd name="connsiteX39" fmla="*/ 958850 w 1136650"/>
                <a:gd name="connsiteY39" fmla="*/ 301625 h 1565275"/>
                <a:gd name="connsiteX40" fmla="*/ 974725 w 1136650"/>
                <a:gd name="connsiteY40" fmla="*/ 349250 h 1565275"/>
                <a:gd name="connsiteX41" fmla="*/ 1016000 w 1136650"/>
                <a:gd name="connsiteY41" fmla="*/ 384175 h 1565275"/>
                <a:gd name="connsiteX42" fmla="*/ 1047750 w 1136650"/>
                <a:gd name="connsiteY42" fmla="*/ 412750 h 1565275"/>
                <a:gd name="connsiteX43" fmla="*/ 1060450 w 1136650"/>
                <a:gd name="connsiteY43" fmla="*/ 482600 h 1565275"/>
                <a:gd name="connsiteX44" fmla="*/ 1060450 w 1136650"/>
                <a:gd name="connsiteY44" fmla="*/ 536575 h 1565275"/>
                <a:gd name="connsiteX45" fmla="*/ 1085850 w 1136650"/>
                <a:gd name="connsiteY45" fmla="*/ 593725 h 1565275"/>
                <a:gd name="connsiteX46" fmla="*/ 1123950 w 1136650"/>
                <a:gd name="connsiteY46" fmla="*/ 603250 h 1565275"/>
                <a:gd name="connsiteX47" fmla="*/ 1136650 w 1136650"/>
                <a:gd name="connsiteY47" fmla="*/ 635000 h 1565275"/>
                <a:gd name="connsiteX48" fmla="*/ 1123950 w 1136650"/>
                <a:gd name="connsiteY48" fmla="*/ 685800 h 1565275"/>
                <a:gd name="connsiteX49" fmla="*/ 1089025 w 1136650"/>
                <a:gd name="connsiteY49" fmla="*/ 711200 h 1565275"/>
                <a:gd name="connsiteX50" fmla="*/ 1101725 w 1136650"/>
                <a:gd name="connsiteY50" fmla="*/ 736600 h 1565275"/>
                <a:gd name="connsiteX51" fmla="*/ 1089025 w 1136650"/>
                <a:gd name="connsiteY51" fmla="*/ 765175 h 1565275"/>
                <a:gd name="connsiteX52" fmla="*/ 1006475 w 1136650"/>
                <a:gd name="connsiteY52" fmla="*/ 752475 h 1565275"/>
                <a:gd name="connsiteX53" fmla="*/ 1009650 w 1136650"/>
                <a:gd name="connsiteY53" fmla="*/ 708025 h 1565275"/>
                <a:gd name="connsiteX54" fmla="*/ 1009650 w 1136650"/>
                <a:gd name="connsiteY54" fmla="*/ 708025 h 1565275"/>
                <a:gd name="connsiteX55" fmla="*/ 1000125 w 1136650"/>
                <a:gd name="connsiteY55" fmla="*/ 650875 h 1565275"/>
                <a:gd name="connsiteX56" fmla="*/ 946150 w 1136650"/>
                <a:gd name="connsiteY56" fmla="*/ 631825 h 1565275"/>
                <a:gd name="connsiteX57" fmla="*/ 885825 w 1136650"/>
                <a:gd name="connsiteY57" fmla="*/ 628650 h 1565275"/>
                <a:gd name="connsiteX58" fmla="*/ 854075 w 1136650"/>
                <a:gd name="connsiteY58" fmla="*/ 663575 h 1565275"/>
                <a:gd name="connsiteX59" fmla="*/ 850900 w 1136650"/>
                <a:gd name="connsiteY59" fmla="*/ 749300 h 1565275"/>
                <a:gd name="connsiteX60" fmla="*/ 784225 w 1136650"/>
                <a:gd name="connsiteY60" fmla="*/ 847725 h 1565275"/>
                <a:gd name="connsiteX61" fmla="*/ 847725 w 1136650"/>
                <a:gd name="connsiteY61" fmla="*/ 850900 h 1565275"/>
                <a:gd name="connsiteX62" fmla="*/ 933450 w 1136650"/>
                <a:gd name="connsiteY62" fmla="*/ 920750 h 1565275"/>
                <a:gd name="connsiteX63" fmla="*/ 971550 w 1136650"/>
                <a:gd name="connsiteY63" fmla="*/ 990600 h 1565275"/>
                <a:gd name="connsiteX64" fmla="*/ 1038225 w 1136650"/>
                <a:gd name="connsiteY64" fmla="*/ 1028700 h 1565275"/>
                <a:gd name="connsiteX65" fmla="*/ 1073150 w 1136650"/>
                <a:gd name="connsiteY65" fmla="*/ 1060450 h 1565275"/>
                <a:gd name="connsiteX66" fmla="*/ 1012825 w 1136650"/>
                <a:gd name="connsiteY66" fmla="*/ 1114425 h 1565275"/>
                <a:gd name="connsiteX67" fmla="*/ 1019175 w 1136650"/>
                <a:gd name="connsiteY67" fmla="*/ 1177925 h 1565275"/>
                <a:gd name="connsiteX68" fmla="*/ 1035050 w 1136650"/>
                <a:gd name="connsiteY68" fmla="*/ 1244600 h 1565275"/>
                <a:gd name="connsiteX69" fmla="*/ 996950 w 1136650"/>
                <a:gd name="connsiteY69" fmla="*/ 1349375 h 1565275"/>
                <a:gd name="connsiteX70" fmla="*/ 968375 w 1136650"/>
                <a:gd name="connsiteY70" fmla="*/ 1355725 h 1565275"/>
                <a:gd name="connsiteX71" fmla="*/ 866775 w 1136650"/>
                <a:gd name="connsiteY71" fmla="*/ 1368425 h 1565275"/>
                <a:gd name="connsiteX72" fmla="*/ 863600 w 1136650"/>
                <a:gd name="connsiteY72" fmla="*/ 1466850 h 1565275"/>
                <a:gd name="connsiteX73" fmla="*/ 777875 w 1136650"/>
                <a:gd name="connsiteY73" fmla="*/ 1565275 h 1565275"/>
                <a:gd name="connsiteX74" fmla="*/ 673100 w 1136650"/>
                <a:gd name="connsiteY74" fmla="*/ 1552575 h 1565275"/>
                <a:gd name="connsiteX75" fmla="*/ 679450 w 1136650"/>
                <a:gd name="connsiteY75" fmla="*/ 1527175 h 1565275"/>
                <a:gd name="connsiteX76" fmla="*/ 746125 w 1136650"/>
                <a:gd name="connsiteY76" fmla="*/ 1476375 h 1565275"/>
                <a:gd name="connsiteX77" fmla="*/ 755650 w 1136650"/>
                <a:gd name="connsiteY77" fmla="*/ 1431925 h 1565275"/>
                <a:gd name="connsiteX78" fmla="*/ 708025 w 1136650"/>
                <a:gd name="connsiteY78" fmla="*/ 1400175 h 1565275"/>
                <a:gd name="connsiteX79" fmla="*/ 625475 w 1136650"/>
                <a:gd name="connsiteY79" fmla="*/ 1409700 h 1565275"/>
                <a:gd name="connsiteX80" fmla="*/ 584200 w 1136650"/>
                <a:gd name="connsiteY80" fmla="*/ 1441450 h 1565275"/>
                <a:gd name="connsiteX81" fmla="*/ 520700 w 1136650"/>
                <a:gd name="connsiteY81" fmla="*/ 1384300 h 1565275"/>
                <a:gd name="connsiteX82" fmla="*/ 396875 w 1136650"/>
                <a:gd name="connsiteY82" fmla="*/ 1323975 h 1565275"/>
                <a:gd name="connsiteX83" fmla="*/ 352425 w 1136650"/>
                <a:gd name="connsiteY83" fmla="*/ 1314450 h 1565275"/>
                <a:gd name="connsiteX84" fmla="*/ 222250 w 1136650"/>
                <a:gd name="connsiteY84" fmla="*/ 1371600 h 1565275"/>
                <a:gd name="connsiteX85" fmla="*/ 231775 w 1136650"/>
                <a:gd name="connsiteY85" fmla="*/ 1343025 h 1565275"/>
                <a:gd name="connsiteX86" fmla="*/ 212725 w 1136650"/>
                <a:gd name="connsiteY86" fmla="*/ 1193800 h 1565275"/>
                <a:gd name="connsiteX87" fmla="*/ 174625 w 1136650"/>
                <a:gd name="connsiteY87" fmla="*/ 1168400 h 1565275"/>
                <a:gd name="connsiteX88" fmla="*/ 174625 w 1136650"/>
                <a:gd name="connsiteY88" fmla="*/ 1143000 h 1565275"/>
                <a:gd name="connsiteX89" fmla="*/ 247650 w 1136650"/>
                <a:gd name="connsiteY89" fmla="*/ 1095375 h 1565275"/>
                <a:gd name="connsiteX90" fmla="*/ 292100 w 1136650"/>
                <a:gd name="connsiteY90" fmla="*/ 1044575 h 1565275"/>
                <a:gd name="connsiteX91" fmla="*/ 323850 w 1136650"/>
                <a:gd name="connsiteY91" fmla="*/ 1003300 h 1565275"/>
                <a:gd name="connsiteX92" fmla="*/ 336550 w 1136650"/>
                <a:gd name="connsiteY92" fmla="*/ 984250 h 1565275"/>
                <a:gd name="connsiteX93" fmla="*/ 320675 w 1136650"/>
                <a:gd name="connsiteY93" fmla="*/ 927100 h 1565275"/>
                <a:gd name="connsiteX94" fmla="*/ 298450 w 1136650"/>
                <a:gd name="connsiteY94" fmla="*/ 892175 h 1565275"/>
                <a:gd name="connsiteX95" fmla="*/ 276225 w 1136650"/>
                <a:gd name="connsiteY95" fmla="*/ 857250 h 1565275"/>
                <a:gd name="connsiteX96" fmla="*/ 276225 w 1136650"/>
                <a:gd name="connsiteY96" fmla="*/ 822325 h 1565275"/>
                <a:gd name="connsiteX97" fmla="*/ 346075 w 1136650"/>
                <a:gd name="connsiteY97" fmla="*/ 777875 h 1565275"/>
                <a:gd name="connsiteX98" fmla="*/ 374650 w 1136650"/>
                <a:gd name="connsiteY98" fmla="*/ 758825 h 1565275"/>
                <a:gd name="connsiteX99" fmla="*/ 396875 w 1136650"/>
                <a:gd name="connsiteY99" fmla="*/ 758825 h 1565275"/>
                <a:gd name="connsiteX100" fmla="*/ 428625 w 1136650"/>
                <a:gd name="connsiteY100" fmla="*/ 758825 h 1565275"/>
                <a:gd name="connsiteX101" fmla="*/ 438150 w 1136650"/>
                <a:gd name="connsiteY101" fmla="*/ 727075 h 1565275"/>
                <a:gd name="connsiteX102" fmla="*/ 438150 w 1136650"/>
                <a:gd name="connsiteY102" fmla="*/ 727075 h 1565275"/>
                <a:gd name="connsiteX103" fmla="*/ 358775 w 1136650"/>
                <a:gd name="connsiteY103" fmla="*/ 669925 h 1565275"/>
                <a:gd name="connsiteX104" fmla="*/ 339725 w 1136650"/>
                <a:gd name="connsiteY104" fmla="*/ 606425 h 1565275"/>
                <a:gd name="connsiteX105" fmla="*/ 365125 w 1136650"/>
                <a:gd name="connsiteY105" fmla="*/ 577850 h 1565275"/>
                <a:gd name="connsiteX106" fmla="*/ 336550 w 1136650"/>
                <a:gd name="connsiteY106" fmla="*/ 530225 h 1565275"/>
                <a:gd name="connsiteX107" fmla="*/ 260350 w 1136650"/>
                <a:gd name="connsiteY107" fmla="*/ 514350 h 1565275"/>
                <a:gd name="connsiteX108" fmla="*/ 209550 w 1136650"/>
                <a:gd name="connsiteY108" fmla="*/ 482600 h 1565275"/>
                <a:gd name="connsiteX109" fmla="*/ 209550 w 1136650"/>
                <a:gd name="connsiteY109" fmla="*/ 454025 h 1565275"/>
                <a:gd name="connsiteX110" fmla="*/ 238125 w 1136650"/>
                <a:gd name="connsiteY110" fmla="*/ 425450 h 1565275"/>
                <a:gd name="connsiteX111" fmla="*/ 228600 w 1136650"/>
                <a:gd name="connsiteY111" fmla="*/ 384175 h 1565275"/>
                <a:gd name="connsiteX112" fmla="*/ 196850 w 1136650"/>
                <a:gd name="connsiteY112" fmla="*/ 381000 h 1565275"/>
                <a:gd name="connsiteX113" fmla="*/ 177800 w 1136650"/>
                <a:gd name="connsiteY113" fmla="*/ 403225 h 1565275"/>
                <a:gd name="connsiteX114" fmla="*/ 177800 w 1136650"/>
                <a:gd name="connsiteY114" fmla="*/ 403225 h 1565275"/>
                <a:gd name="connsiteX115" fmla="*/ 92075 w 1136650"/>
                <a:gd name="connsiteY115" fmla="*/ 365125 h 156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136650" h="1565275">
                  <a:moveTo>
                    <a:pt x="92075" y="365125"/>
                  </a:moveTo>
                  <a:lnTo>
                    <a:pt x="28575" y="355600"/>
                  </a:lnTo>
                  <a:lnTo>
                    <a:pt x="9525" y="317500"/>
                  </a:lnTo>
                  <a:lnTo>
                    <a:pt x="28575" y="276225"/>
                  </a:lnTo>
                  <a:lnTo>
                    <a:pt x="0" y="184150"/>
                  </a:lnTo>
                  <a:lnTo>
                    <a:pt x="60325" y="180975"/>
                  </a:lnTo>
                  <a:lnTo>
                    <a:pt x="111125" y="165100"/>
                  </a:lnTo>
                  <a:lnTo>
                    <a:pt x="123825" y="101600"/>
                  </a:lnTo>
                  <a:lnTo>
                    <a:pt x="139700" y="88900"/>
                  </a:lnTo>
                  <a:lnTo>
                    <a:pt x="177800" y="73025"/>
                  </a:lnTo>
                  <a:lnTo>
                    <a:pt x="149225" y="53975"/>
                  </a:lnTo>
                  <a:lnTo>
                    <a:pt x="149225" y="53975"/>
                  </a:lnTo>
                  <a:lnTo>
                    <a:pt x="187325" y="3175"/>
                  </a:lnTo>
                  <a:lnTo>
                    <a:pt x="231775" y="0"/>
                  </a:lnTo>
                  <a:lnTo>
                    <a:pt x="238125" y="38100"/>
                  </a:lnTo>
                  <a:lnTo>
                    <a:pt x="250825" y="73025"/>
                  </a:lnTo>
                  <a:lnTo>
                    <a:pt x="276225" y="85725"/>
                  </a:lnTo>
                  <a:lnTo>
                    <a:pt x="307975" y="85725"/>
                  </a:lnTo>
                  <a:lnTo>
                    <a:pt x="330200" y="85725"/>
                  </a:lnTo>
                  <a:lnTo>
                    <a:pt x="368300" y="174625"/>
                  </a:lnTo>
                  <a:lnTo>
                    <a:pt x="396875" y="219075"/>
                  </a:lnTo>
                  <a:lnTo>
                    <a:pt x="428625" y="269875"/>
                  </a:lnTo>
                  <a:lnTo>
                    <a:pt x="403225" y="384175"/>
                  </a:lnTo>
                  <a:lnTo>
                    <a:pt x="492125" y="400050"/>
                  </a:lnTo>
                  <a:lnTo>
                    <a:pt x="619125" y="266700"/>
                  </a:lnTo>
                  <a:lnTo>
                    <a:pt x="657225" y="212725"/>
                  </a:lnTo>
                  <a:lnTo>
                    <a:pt x="758825" y="184150"/>
                  </a:lnTo>
                  <a:lnTo>
                    <a:pt x="803275" y="244475"/>
                  </a:lnTo>
                  <a:lnTo>
                    <a:pt x="898525" y="234950"/>
                  </a:lnTo>
                  <a:lnTo>
                    <a:pt x="939800" y="234950"/>
                  </a:lnTo>
                  <a:lnTo>
                    <a:pt x="1003300" y="196850"/>
                  </a:lnTo>
                  <a:lnTo>
                    <a:pt x="1050925" y="190500"/>
                  </a:lnTo>
                  <a:lnTo>
                    <a:pt x="1050925" y="190500"/>
                  </a:lnTo>
                  <a:lnTo>
                    <a:pt x="1060450" y="215900"/>
                  </a:lnTo>
                  <a:lnTo>
                    <a:pt x="1079500" y="244475"/>
                  </a:lnTo>
                  <a:lnTo>
                    <a:pt x="1079500" y="244475"/>
                  </a:lnTo>
                  <a:lnTo>
                    <a:pt x="1047750" y="273050"/>
                  </a:lnTo>
                  <a:lnTo>
                    <a:pt x="1022350" y="288925"/>
                  </a:lnTo>
                  <a:lnTo>
                    <a:pt x="958850" y="301625"/>
                  </a:lnTo>
                  <a:lnTo>
                    <a:pt x="958850" y="301625"/>
                  </a:lnTo>
                  <a:lnTo>
                    <a:pt x="974725" y="349250"/>
                  </a:lnTo>
                  <a:lnTo>
                    <a:pt x="1016000" y="384175"/>
                  </a:lnTo>
                  <a:lnTo>
                    <a:pt x="1047750" y="412750"/>
                  </a:lnTo>
                  <a:lnTo>
                    <a:pt x="1060450" y="482600"/>
                  </a:lnTo>
                  <a:lnTo>
                    <a:pt x="1060450" y="536575"/>
                  </a:lnTo>
                  <a:lnTo>
                    <a:pt x="1085850" y="593725"/>
                  </a:lnTo>
                  <a:lnTo>
                    <a:pt x="1123950" y="603250"/>
                  </a:lnTo>
                  <a:lnTo>
                    <a:pt x="1136650" y="635000"/>
                  </a:lnTo>
                  <a:lnTo>
                    <a:pt x="1123950" y="685800"/>
                  </a:lnTo>
                  <a:lnTo>
                    <a:pt x="1089025" y="711200"/>
                  </a:lnTo>
                  <a:lnTo>
                    <a:pt x="1101725" y="736600"/>
                  </a:lnTo>
                  <a:lnTo>
                    <a:pt x="1089025" y="765175"/>
                  </a:lnTo>
                  <a:lnTo>
                    <a:pt x="1006475" y="752475"/>
                  </a:lnTo>
                  <a:lnTo>
                    <a:pt x="1009650" y="708025"/>
                  </a:lnTo>
                  <a:lnTo>
                    <a:pt x="1009650" y="708025"/>
                  </a:lnTo>
                  <a:lnTo>
                    <a:pt x="1000125" y="650875"/>
                  </a:lnTo>
                  <a:lnTo>
                    <a:pt x="946150" y="631825"/>
                  </a:lnTo>
                  <a:lnTo>
                    <a:pt x="885825" y="628650"/>
                  </a:lnTo>
                  <a:lnTo>
                    <a:pt x="854075" y="663575"/>
                  </a:lnTo>
                  <a:lnTo>
                    <a:pt x="850900" y="749300"/>
                  </a:lnTo>
                  <a:lnTo>
                    <a:pt x="784225" y="847725"/>
                  </a:lnTo>
                  <a:lnTo>
                    <a:pt x="847725" y="850900"/>
                  </a:lnTo>
                  <a:lnTo>
                    <a:pt x="933450" y="920750"/>
                  </a:lnTo>
                  <a:lnTo>
                    <a:pt x="971550" y="990600"/>
                  </a:lnTo>
                  <a:lnTo>
                    <a:pt x="1038225" y="1028700"/>
                  </a:lnTo>
                  <a:lnTo>
                    <a:pt x="1073150" y="1060450"/>
                  </a:lnTo>
                  <a:lnTo>
                    <a:pt x="1012825" y="1114425"/>
                  </a:lnTo>
                  <a:lnTo>
                    <a:pt x="1019175" y="1177925"/>
                  </a:lnTo>
                  <a:lnTo>
                    <a:pt x="1035050" y="1244600"/>
                  </a:lnTo>
                  <a:lnTo>
                    <a:pt x="996950" y="1349375"/>
                  </a:lnTo>
                  <a:lnTo>
                    <a:pt x="968375" y="1355725"/>
                  </a:lnTo>
                  <a:lnTo>
                    <a:pt x="866775" y="1368425"/>
                  </a:lnTo>
                  <a:lnTo>
                    <a:pt x="863600" y="1466850"/>
                  </a:lnTo>
                  <a:lnTo>
                    <a:pt x="777875" y="1565275"/>
                  </a:lnTo>
                  <a:lnTo>
                    <a:pt x="673100" y="1552575"/>
                  </a:lnTo>
                  <a:lnTo>
                    <a:pt x="679450" y="1527175"/>
                  </a:lnTo>
                  <a:lnTo>
                    <a:pt x="746125" y="1476375"/>
                  </a:lnTo>
                  <a:lnTo>
                    <a:pt x="755650" y="1431925"/>
                  </a:lnTo>
                  <a:lnTo>
                    <a:pt x="708025" y="1400175"/>
                  </a:lnTo>
                  <a:lnTo>
                    <a:pt x="625475" y="1409700"/>
                  </a:lnTo>
                  <a:lnTo>
                    <a:pt x="584200" y="1441450"/>
                  </a:lnTo>
                  <a:lnTo>
                    <a:pt x="520700" y="1384300"/>
                  </a:lnTo>
                  <a:lnTo>
                    <a:pt x="396875" y="1323975"/>
                  </a:lnTo>
                  <a:lnTo>
                    <a:pt x="352425" y="1314450"/>
                  </a:lnTo>
                  <a:lnTo>
                    <a:pt x="222250" y="1371600"/>
                  </a:lnTo>
                  <a:lnTo>
                    <a:pt x="231775" y="1343025"/>
                  </a:lnTo>
                  <a:lnTo>
                    <a:pt x="212725" y="1193800"/>
                  </a:lnTo>
                  <a:lnTo>
                    <a:pt x="174625" y="1168400"/>
                  </a:lnTo>
                  <a:lnTo>
                    <a:pt x="174625" y="1143000"/>
                  </a:lnTo>
                  <a:lnTo>
                    <a:pt x="247650" y="1095375"/>
                  </a:lnTo>
                  <a:lnTo>
                    <a:pt x="292100" y="1044575"/>
                  </a:lnTo>
                  <a:lnTo>
                    <a:pt x="323850" y="1003300"/>
                  </a:lnTo>
                  <a:lnTo>
                    <a:pt x="336550" y="984250"/>
                  </a:lnTo>
                  <a:lnTo>
                    <a:pt x="320675" y="927100"/>
                  </a:lnTo>
                  <a:lnTo>
                    <a:pt x="298450" y="892175"/>
                  </a:lnTo>
                  <a:lnTo>
                    <a:pt x="276225" y="857250"/>
                  </a:lnTo>
                  <a:lnTo>
                    <a:pt x="276225" y="822325"/>
                  </a:lnTo>
                  <a:lnTo>
                    <a:pt x="346075" y="777875"/>
                  </a:lnTo>
                  <a:lnTo>
                    <a:pt x="374650" y="758825"/>
                  </a:lnTo>
                  <a:lnTo>
                    <a:pt x="396875" y="758825"/>
                  </a:lnTo>
                  <a:lnTo>
                    <a:pt x="428625" y="758825"/>
                  </a:lnTo>
                  <a:lnTo>
                    <a:pt x="438150" y="727075"/>
                  </a:lnTo>
                  <a:lnTo>
                    <a:pt x="438150" y="727075"/>
                  </a:lnTo>
                  <a:lnTo>
                    <a:pt x="358775" y="669925"/>
                  </a:lnTo>
                  <a:lnTo>
                    <a:pt x="339725" y="606425"/>
                  </a:lnTo>
                  <a:lnTo>
                    <a:pt x="365125" y="577850"/>
                  </a:lnTo>
                  <a:lnTo>
                    <a:pt x="336550" y="530225"/>
                  </a:lnTo>
                  <a:lnTo>
                    <a:pt x="260350" y="514350"/>
                  </a:lnTo>
                  <a:lnTo>
                    <a:pt x="209550" y="482600"/>
                  </a:lnTo>
                  <a:lnTo>
                    <a:pt x="209550" y="454025"/>
                  </a:lnTo>
                  <a:lnTo>
                    <a:pt x="238125" y="425450"/>
                  </a:lnTo>
                  <a:lnTo>
                    <a:pt x="228600" y="384175"/>
                  </a:lnTo>
                  <a:lnTo>
                    <a:pt x="196850" y="381000"/>
                  </a:lnTo>
                  <a:lnTo>
                    <a:pt x="177800" y="403225"/>
                  </a:lnTo>
                  <a:lnTo>
                    <a:pt x="177800" y="403225"/>
                  </a:lnTo>
                  <a:lnTo>
                    <a:pt x="92075" y="365125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91" name="Полилиния 290"/>
            <p:cNvSpPr/>
            <p:nvPr/>
          </p:nvSpPr>
          <p:spPr>
            <a:xfrm>
              <a:off x="5801898" y="4989726"/>
              <a:ext cx="1342545" cy="1033390"/>
            </a:xfrm>
            <a:custGeom>
              <a:avLst/>
              <a:gdLst>
                <a:gd name="connsiteX0" fmla="*/ 0 w 1802606"/>
                <a:gd name="connsiteY0" fmla="*/ 854869 h 1483519"/>
                <a:gd name="connsiteX1" fmla="*/ 57150 w 1802606"/>
                <a:gd name="connsiteY1" fmla="*/ 795338 h 1483519"/>
                <a:gd name="connsiteX2" fmla="*/ 71438 w 1802606"/>
                <a:gd name="connsiteY2" fmla="*/ 731044 h 1483519"/>
                <a:gd name="connsiteX3" fmla="*/ 114300 w 1802606"/>
                <a:gd name="connsiteY3" fmla="*/ 669131 h 1483519"/>
                <a:gd name="connsiteX4" fmla="*/ 116681 w 1802606"/>
                <a:gd name="connsiteY4" fmla="*/ 590550 h 1483519"/>
                <a:gd name="connsiteX5" fmla="*/ 150019 w 1802606"/>
                <a:gd name="connsiteY5" fmla="*/ 490538 h 1483519"/>
                <a:gd name="connsiteX6" fmla="*/ 171450 w 1802606"/>
                <a:gd name="connsiteY6" fmla="*/ 483394 h 1483519"/>
                <a:gd name="connsiteX7" fmla="*/ 185738 w 1802606"/>
                <a:gd name="connsiteY7" fmla="*/ 402431 h 1483519"/>
                <a:gd name="connsiteX8" fmla="*/ 200025 w 1802606"/>
                <a:gd name="connsiteY8" fmla="*/ 383381 h 1483519"/>
                <a:gd name="connsiteX9" fmla="*/ 269081 w 1802606"/>
                <a:gd name="connsiteY9" fmla="*/ 376238 h 1483519"/>
                <a:gd name="connsiteX10" fmla="*/ 290513 w 1802606"/>
                <a:gd name="connsiteY10" fmla="*/ 376238 h 1483519"/>
                <a:gd name="connsiteX11" fmla="*/ 330994 w 1802606"/>
                <a:gd name="connsiteY11" fmla="*/ 342900 h 1483519"/>
                <a:gd name="connsiteX12" fmla="*/ 330994 w 1802606"/>
                <a:gd name="connsiteY12" fmla="*/ 342900 h 1483519"/>
                <a:gd name="connsiteX13" fmla="*/ 300038 w 1802606"/>
                <a:gd name="connsiteY13" fmla="*/ 311944 h 1483519"/>
                <a:gd name="connsiteX14" fmla="*/ 259556 w 1802606"/>
                <a:gd name="connsiteY14" fmla="*/ 283369 h 1483519"/>
                <a:gd name="connsiteX15" fmla="*/ 238125 w 1802606"/>
                <a:gd name="connsiteY15" fmla="*/ 273844 h 1483519"/>
                <a:gd name="connsiteX16" fmla="*/ 245269 w 1802606"/>
                <a:gd name="connsiteY16" fmla="*/ 245269 h 1483519"/>
                <a:gd name="connsiteX17" fmla="*/ 266700 w 1802606"/>
                <a:gd name="connsiteY17" fmla="*/ 228600 h 1483519"/>
                <a:gd name="connsiteX18" fmla="*/ 280988 w 1802606"/>
                <a:gd name="connsiteY18" fmla="*/ 221456 h 1483519"/>
                <a:gd name="connsiteX19" fmla="*/ 276225 w 1802606"/>
                <a:gd name="connsiteY19" fmla="*/ 197644 h 1483519"/>
                <a:gd name="connsiteX20" fmla="*/ 261938 w 1802606"/>
                <a:gd name="connsiteY20" fmla="*/ 169069 h 1483519"/>
                <a:gd name="connsiteX21" fmla="*/ 257175 w 1802606"/>
                <a:gd name="connsiteY21" fmla="*/ 102394 h 1483519"/>
                <a:gd name="connsiteX22" fmla="*/ 280988 w 1802606"/>
                <a:gd name="connsiteY22" fmla="*/ 88106 h 1483519"/>
                <a:gd name="connsiteX23" fmla="*/ 311944 w 1802606"/>
                <a:gd name="connsiteY23" fmla="*/ 61913 h 1483519"/>
                <a:gd name="connsiteX24" fmla="*/ 330994 w 1802606"/>
                <a:gd name="connsiteY24" fmla="*/ 28575 h 1483519"/>
                <a:gd name="connsiteX25" fmla="*/ 352425 w 1802606"/>
                <a:gd name="connsiteY25" fmla="*/ 28575 h 1483519"/>
                <a:gd name="connsiteX26" fmla="*/ 371475 w 1802606"/>
                <a:gd name="connsiteY26" fmla="*/ 28575 h 1483519"/>
                <a:gd name="connsiteX27" fmla="*/ 397669 w 1802606"/>
                <a:gd name="connsiteY27" fmla="*/ 9525 h 1483519"/>
                <a:gd name="connsiteX28" fmla="*/ 435769 w 1802606"/>
                <a:gd name="connsiteY28" fmla="*/ 0 h 1483519"/>
                <a:gd name="connsiteX29" fmla="*/ 457200 w 1802606"/>
                <a:gd name="connsiteY29" fmla="*/ 45244 h 1483519"/>
                <a:gd name="connsiteX30" fmla="*/ 459581 w 1802606"/>
                <a:gd name="connsiteY30" fmla="*/ 80963 h 1483519"/>
                <a:gd name="connsiteX31" fmla="*/ 483394 w 1802606"/>
                <a:gd name="connsiteY31" fmla="*/ 102394 h 1483519"/>
                <a:gd name="connsiteX32" fmla="*/ 483394 w 1802606"/>
                <a:gd name="connsiteY32" fmla="*/ 123825 h 1483519"/>
                <a:gd name="connsiteX33" fmla="*/ 490538 w 1802606"/>
                <a:gd name="connsiteY33" fmla="*/ 142875 h 1483519"/>
                <a:gd name="connsiteX34" fmla="*/ 528638 w 1802606"/>
                <a:gd name="connsiteY34" fmla="*/ 145256 h 1483519"/>
                <a:gd name="connsiteX35" fmla="*/ 559594 w 1802606"/>
                <a:gd name="connsiteY35" fmla="*/ 171450 h 1483519"/>
                <a:gd name="connsiteX36" fmla="*/ 685800 w 1802606"/>
                <a:gd name="connsiteY36" fmla="*/ 200025 h 1483519"/>
                <a:gd name="connsiteX37" fmla="*/ 731044 w 1802606"/>
                <a:gd name="connsiteY37" fmla="*/ 211931 h 1483519"/>
                <a:gd name="connsiteX38" fmla="*/ 833438 w 1802606"/>
                <a:gd name="connsiteY38" fmla="*/ 219075 h 1483519"/>
                <a:gd name="connsiteX39" fmla="*/ 828675 w 1802606"/>
                <a:gd name="connsiteY39" fmla="*/ 345281 h 1483519"/>
                <a:gd name="connsiteX40" fmla="*/ 904875 w 1802606"/>
                <a:gd name="connsiteY40" fmla="*/ 342900 h 1483519"/>
                <a:gd name="connsiteX41" fmla="*/ 938213 w 1802606"/>
                <a:gd name="connsiteY41" fmla="*/ 342900 h 1483519"/>
                <a:gd name="connsiteX42" fmla="*/ 950119 w 1802606"/>
                <a:gd name="connsiteY42" fmla="*/ 311944 h 1483519"/>
                <a:gd name="connsiteX43" fmla="*/ 983456 w 1802606"/>
                <a:gd name="connsiteY43" fmla="*/ 297656 h 1483519"/>
                <a:gd name="connsiteX44" fmla="*/ 1004888 w 1802606"/>
                <a:gd name="connsiteY44" fmla="*/ 266700 h 1483519"/>
                <a:gd name="connsiteX45" fmla="*/ 1000125 w 1802606"/>
                <a:gd name="connsiteY45" fmla="*/ 245269 h 1483519"/>
                <a:gd name="connsiteX46" fmla="*/ 1076325 w 1802606"/>
                <a:gd name="connsiteY46" fmla="*/ 242888 h 1483519"/>
                <a:gd name="connsiteX47" fmla="*/ 1119188 w 1802606"/>
                <a:gd name="connsiteY47" fmla="*/ 247650 h 1483519"/>
                <a:gd name="connsiteX48" fmla="*/ 1152525 w 1802606"/>
                <a:gd name="connsiteY48" fmla="*/ 276225 h 1483519"/>
                <a:gd name="connsiteX49" fmla="*/ 1183481 w 1802606"/>
                <a:gd name="connsiteY49" fmla="*/ 300038 h 1483519"/>
                <a:gd name="connsiteX50" fmla="*/ 1197769 w 1802606"/>
                <a:gd name="connsiteY50" fmla="*/ 304800 h 1483519"/>
                <a:gd name="connsiteX51" fmla="*/ 1231106 w 1802606"/>
                <a:gd name="connsiteY51" fmla="*/ 288131 h 1483519"/>
                <a:gd name="connsiteX52" fmla="*/ 1288256 w 1802606"/>
                <a:gd name="connsiteY52" fmla="*/ 288131 h 1483519"/>
                <a:gd name="connsiteX53" fmla="*/ 1321594 w 1802606"/>
                <a:gd name="connsiteY53" fmla="*/ 285750 h 1483519"/>
                <a:gd name="connsiteX54" fmla="*/ 1328738 w 1802606"/>
                <a:gd name="connsiteY54" fmla="*/ 259556 h 1483519"/>
                <a:gd name="connsiteX55" fmla="*/ 1362075 w 1802606"/>
                <a:gd name="connsiteY55" fmla="*/ 259556 h 1483519"/>
                <a:gd name="connsiteX56" fmla="*/ 1383506 w 1802606"/>
                <a:gd name="connsiteY56" fmla="*/ 321469 h 1483519"/>
                <a:gd name="connsiteX57" fmla="*/ 1388269 w 1802606"/>
                <a:gd name="connsiteY57" fmla="*/ 350044 h 1483519"/>
                <a:gd name="connsiteX58" fmla="*/ 1371600 w 1802606"/>
                <a:gd name="connsiteY58" fmla="*/ 381000 h 1483519"/>
                <a:gd name="connsiteX59" fmla="*/ 1395413 w 1802606"/>
                <a:gd name="connsiteY59" fmla="*/ 428625 h 1483519"/>
                <a:gd name="connsiteX60" fmla="*/ 1450181 w 1802606"/>
                <a:gd name="connsiteY60" fmla="*/ 435769 h 1483519"/>
                <a:gd name="connsiteX61" fmla="*/ 1538288 w 1802606"/>
                <a:gd name="connsiteY61" fmla="*/ 469106 h 1483519"/>
                <a:gd name="connsiteX62" fmla="*/ 1545431 w 1802606"/>
                <a:gd name="connsiteY62" fmla="*/ 459581 h 1483519"/>
                <a:gd name="connsiteX63" fmla="*/ 1571625 w 1802606"/>
                <a:gd name="connsiteY63" fmla="*/ 447675 h 1483519"/>
                <a:gd name="connsiteX64" fmla="*/ 1590675 w 1802606"/>
                <a:gd name="connsiteY64" fmla="*/ 457200 h 1483519"/>
                <a:gd name="connsiteX65" fmla="*/ 1600200 w 1802606"/>
                <a:gd name="connsiteY65" fmla="*/ 488156 h 1483519"/>
                <a:gd name="connsiteX66" fmla="*/ 1569244 w 1802606"/>
                <a:gd name="connsiteY66" fmla="*/ 531019 h 1483519"/>
                <a:gd name="connsiteX67" fmla="*/ 1571625 w 1802606"/>
                <a:gd name="connsiteY67" fmla="*/ 557213 h 1483519"/>
                <a:gd name="connsiteX68" fmla="*/ 1621631 w 1802606"/>
                <a:gd name="connsiteY68" fmla="*/ 588169 h 1483519"/>
                <a:gd name="connsiteX69" fmla="*/ 1700213 w 1802606"/>
                <a:gd name="connsiteY69" fmla="*/ 604838 h 1483519"/>
                <a:gd name="connsiteX70" fmla="*/ 1726406 w 1802606"/>
                <a:gd name="connsiteY70" fmla="*/ 645319 h 1483519"/>
                <a:gd name="connsiteX71" fmla="*/ 1707356 w 1802606"/>
                <a:gd name="connsiteY71" fmla="*/ 676275 h 1483519"/>
                <a:gd name="connsiteX72" fmla="*/ 1726406 w 1802606"/>
                <a:gd name="connsiteY72" fmla="*/ 740569 h 1483519"/>
                <a:gd name="connsiteX73" fmla="*/ 1745456 w 1802606"/>
                <a:gd name="connsiteY73" fmla="*/ 762000 h 1483519"/>
                <a:gd name="connsiteX74" fmla="*/ 1802606 w 1802606"/>
                <a:gd name="connsiteY74" fmla="*/ 797719 h 1483519"/>
                <a:gd name="connsiteX75" fmla="*/ 1793081 w 1802606"/>
                <a:gd name="connsiteY75" fmla="*/ 831056 h 1483519"/>
                <a:gd name="connsiteX76" fmla="*/ 1724025 w 1802606"/>
                <a:gd name="connsiteY76" fmla="*/ 833438 h 1483519"/>
                <a:gd name="connsiteX77" fmla="*/ 1633538 w 1802606"/>
                <a:gd name="connsiteY77" fmla="*/ 890588 h 1483519"/>
                <a:gd name="connsiteX78" fmla="*/ 1638300 w 1802606"/>
                <a:gd name="connsiteY78" fmla="*/ 914400 h 1483519"/>
                <a:gd name="connsiteX79" fmla="*/ 1652588 w 1802606"/>
                <a:gd name="connsiteY79" fmla="*/ 945356 h 1483519"/>
                <a:gd name="connsiteX80" fmla="*/ 1688306 w 1802606"/>
                <a:gd name="connsiteY80" fmla="*/ 1004888 h 1483519"/>
                <a:gd name="connsiteX81" fmla="*/ 1702594 w 1802606"/>
                <a:gd name="connsiteY81" fmla="*/ 1054894 h 1483519"/>
                <a:gd name="connsiteX82" fmla="*/ 1638300 w 1802606"/>
                <a:gd name="connsiteY82" fmla="*/ 1131094 h 1483519"/>
                <a:gd name="connsiteX83" fmla="*/ 1602581 w 1802606"/>
                <a:gd name="connsiteY83" fmla="*/ 1183481 h 1483519"/>
                <a:gd name="connsiteX84" fmla="*/ 1533525 w 1802606"/>
                <a:gd name="connsiteY84" fmla="*/ 1216819 h 1483519"/>
                <a:gd name="connsiteX85" fmla="*/ 1533525 w 1802606"/>
                <a:gd name="connsiteY85" fmla="*/ 1245394 h 1483519"/>
                <a:gd name="connsiteX86" fmla="*/ 1576388 w 1802606"/>
                <a:gd name="connsiteY86" fmla="*/ 1264444 h 1483519"/>
                <a:gd name="connsiteX87" fmla="*/ 1593056 w 1802606"/>
                <a:gd name="connsiteY87" fmla="*/ 1421606 h 1483519"/>
                <a:gd name="connsiteX88" fmla="*/ 1585913 w 1802606"/>
                <a:gd name="connsiteY88" fmla="*/ 1428750 h 1483519"/>
                <a:gd name="connsiteX89" fmla="*/ 1533525 w 1802606"/>
                <a:gd name="connsiteY89" fmla="*/ 1404938 h 1483519"/>
                <a:gd name="connsiteX90" fmla="*/ 1445419 w 1802606"/>
                <a:gd name="connsiteY90" fmla="*/ 1447800 h 1483519"/>
                <a:gd name="connsiteX91" fmla="*/ 1340644 w 1802606"/>
                <a:gd name="connsiteY91" fmla="*/ 1347788 h 1483519"/>
                <a:gd name="connsiteX92" fmla="*/ 1364456 w 1802606"/>
                <a:gd name="connsiteY92" fmla="*/ 1216819 h 1483519"/>
                <a:gd name="connsiteX93" fmla="*/ 1369219 w 1802606"/>
                <a:gd name="connsiteY93" fmla="*/ 1102519 h 1483519"/>
                <a:gd name="connsiteX94" fmla="*/ 1328738 w 1802606"/>
                <a:gd name="connsiteY94" fmla="*/ 1092994 h 1483519"/>
                <a:gd name="connsiteX95" fmla="*/ 1273969 w 1802606"/>
                <a:gd name="connsiteY95" fmla="*/ 1102519 h 1483519"/>
                <a:gd name="connsiteX96" fmla="*/ 1247775 w 1802606"/>
                <a:gd name="connsiteY96" fmla="*/ 1069181 h 1483519"/>
                <a:gd name="connsiteX97" fmla="*/ 1171575 w 1802606"/>
                <a:gd name="connsiteY97" fmla="*/ 1181100 h 1483519"/>
                <a:gd name="connsiteX98" fmla="*/ 1185863 w 1802606"/>
                <a:gd name="connsiteY98" fmla="*/ 1221581 h 1483519"/>
                <a:gd name="connsiteX99" fmla="*/ 1197769 w 1802606"/>
                <a:gd name="connsiteY99" fmla="*/ 1264444 h 1483519"/>
                <a:gd name="connsiteX100" fmla="*/ 1126331 w 1802606"/>
                <a:gd name="connsiteY100" fmla="*/ 1293019 h 1483519"/>
                <a:gd name="connsiteX101" fmla="*/ 1050131 w 1802606"/>
                <a:gd name="connsiteY101" fmla="*/ 1171575 h 1483519"/>
                <a:gd name="connsiteX102" fmla="*/ 957263 w 1802606"/>
                <a:gd name="connsiteY102" fmla="*/ 1195388 h 1483519"/>
                <a:gd name="connsiteX103" fmla="*/ 902494 w 1802606"/>
                <a:gd name="connsiteY103" fmla="*/ 1164431 h 1483519"/>
                <a:gd name="connsiteX104" fmla="*/ 862013 w 1802606"/>
                <a:gd name="connsiteY104" fmla="*/ 1185863 h 1483519"/>
                <a:gd name="connsiteX105" fmla="*/ 869156 w 1802606"/>
                <a:gd name="connsiteY105" fmla="*/ 1221581 h 1483519"/>
                <a:gd name="connsiteX106" fmla="*/ 842963 w 1802606"/>
                <a:gd name="connsiteY106" fmla="*/ 1247775 h 1483519"/>
                <a:gd name="connsiteX107" fmla="*/ 831056 w 1802606"/>
                <a:gd name="connsiteY107" fmla="*/ 1309688 h 1483519"/>
                <a:gd name="connsiteX108" fmla="*/ 778669 w 1802606"/>
                <a:gd name="connsiteY108" fmla="*/ 1362075 h 1483519"/>
                <a:gd name="connsiteX109" fmla="*/ 678656 w 1802606"/>
                <a:gd name="connsiteY109" fmla="*/ 1333500 h 1483519"/>
                <a:gd name="connsiteX110" fmla="*/ 671513 w 1802606"/>
                <a:gd name="connsiteY110" fmla="*/ 1366838 h 1483519"/>
                <a:gd name="connsiteX111" fmla="*/ 683419 w 1802606"/>
                <a:gd name="connsiteY111" fmla="*/ 1414463 h 1483519"/>
                <a:gd name="connsiteX112" fmla="*/ 650081 w 1802606"/>
                <a:gd name="connsiteY112" fmla="*/ 1483519 h 1483519"/>
                <a:gd name="connsiteX113" fmla="*/ 540544 w 1802606"/>
                <a:gd name="connsiteY113" fmla="*/ 1426369 h 1483519"/>
                <a:gd name="connsiteX114" fmla="*/ 581025 w 1802606"/>
                <a:gd name="connsiteY114" fmla="*/ 1364456 h 1483519"/>
                <a:gd name="connsiteX115" fmla="*/ 561975 w 1802606"/>
                <a:gd name="connsiteY115" fmla="*/ 1328738 h 1483519"/>
                <a:gd name="connsiteX116" fmla="*/ 590550 w 1802606"/>
                <a:gd name="connsiteY116" fmla="*/ 1226344 h 1483519"/>
                <a:gd name="connsiteX117" fmla="*/ 521494 w 1802606"/>
                <a:gd name="connsiteY117" fmla="*/ 1204913 h 1483519"/>
                <a:gd name="connsiteX118" fmla="*/ 495300 w 1802606"/>
                <a:gd name="connsiteY118" fmla="*/ 1245394 h 1483519"/>
                <a:gd name="connsiteX119" fmla="*/ 481013 w 1802606"/>
                <a:gd name="connsiteY119" fmla="*/ 1276350 h 1483519"/>
                <a:gd name="connsiteX120" fmla="*/ 459581 w 1802606"/>
                <a:gd name="connsiteY120" fmla="*/ 1264444 h 1483519"/>
                <a:gd name="connsiteX121" fmla="*/ 428625 w 1802606"/>
                <a:gd name="connsiteY121" fmla="*/ 1214438 h 1483519"/>
                <a:gd name="connsiteX122" fmla="*/ 404813 w 1802606"/>
                <a:gd name="connsiteY122" fmla="*/ 1231106 h 1483519"/>
                <a:gd name="connsiteX123" fmla="*/ 381000 w 1802606"/>
                <a:gd name="connsiteY123" fmla="*/ 1273969 h 1483519"/>
                <a:gd name="connsiteX124" fmla="*/ 333375 w 1802606"/>
                <a:gd name="connsiteY124" fmla="*/ 1269206 h 1483519"/>
                <a:gd name="connsiteX125" fmla="*/ 314325 w 1802606"/>
                <a:gd name="connsiteY125" fmla="*/ 1185863 h 1483519"/>
                <a:gd name="connsiteX126" fmla="*/ 373856 w 1802606"/>
                <a:gd name="connsiteY126" fmla="*/ 1147763 h 1483519"/>
                <a:gd name="connsiteX127" fmla="*/ 388144 w 1802606"/>
                <a:gd name="connsiteY127" fmla="*/ 1073944 h 1483519"/>
                <a:gd name="connsiteX128" fmla="*/ 385763 w 1802606"/>
                <a:gd name="connsiteY128" fmla="*/ 976313 h 1483519"/>
                <a:gd name="connsiteX129" fmla="*/ 335756 w 1802606"/>
                <a:gd name="connsiteY129" fmla="*/ 914400 h 1483519"/>
                <a:gd name="connsiteX130" fmla="*/ 247650 w 1802606"/>
                <a:gd name="connsiteY130" fmla="*/ 931069 h 1483519"/>
                <a:gd name="connsiteX131" fmla="*/ 164306 w 1802606"/>
                <a:gd name="connsiteY131" fmla="*/ 921544 h 1483519"/>
                <a:gd name="connsiteX132" fmla="*/ 135731 w 1802606"/>
                <a:gd name="connsiteY132" fmla="*/ 881063 h 1483519"/>
                <a:gd name="connsiteX133" fmla="*/ 0 w 1802606"/>
                <a:gd name="connsiteY133" fmla="*/ 854869 h 148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1802606" h="1483519">
                  <a:moveTo>
                    <a:pt x="0" y="854869"/>
                  </a:moveTo>
                  <a:lnTo>
                    <a:pt x="57150" y="795338"/>
                  </a:lnTo>
                  <a:lnTo>
                    <a:pt x="71438" y="731044"/>
                  </a:lnTo>
                  <a:lnTo>
                    <a:pt x="114300" y="669131"/>
                  </a:lnTo>
                  <a:cubicBezTo>
                    <a:pt x="115094" y="642937"/>
                    <a:pt x="115887" y="616744"/>
                    <a:pt x="116681" y="590550"/>
                  </a:cubicBezTo>
                  <a:lnTo>
                    <a:pt x="150019" y="490538"/>
                  </a:lnTo>
                  <a:lnTo>
                    <a:pt x="171450" y="483394"/>
                  </a:lnTo>
                  <a:lnTo>
                    <a:pt x="185738" y="402431"/>
                  </a:lnTo>
                  <a:lnTo>
                    <a:pt x="200025" y="383381"/>
                  </a:lnTo>
                  <a:lnTo>
                    <a:pt x="269081" y="376238"/>
                  </a:lnTo>
                  <a:lnTo>
                    <a:pt x="290513" y="376238"/>
                  </a:lnTo>
                  <a:lnTo>
                    <a:pt x="330994" y="342900"/>
                  </a:lnTo>
                  <a:lnTo>
                    <a:pt x="330994" y="342900"/>
                  </a:lnTo>
                  <a:lnTo>
                    <a:pt x="300038" y="311944"/>
                  </a:lnTo>
                  <a:lnTo>
                    <a:pt x="259556" y="283369"/>
                  </a:lnTo>
                  <a:lnTo>
                    <a:pt x="238125" y="273844"/>
                  </a:lnTo>
                  <a:lnTo>
                    <a:pt x="245269" y="245269"/>
                  </a:lnTo>
                  <a:lnTo>
                    <a:pt x="266700" y="228600"/>
                  </a:lnTo>
                  <a:lnTo>
                    <a:pt x="280988" y="221456"/>
                  </a:lnTo>
                  <a:lnTo>
                    <a:pt x="276225" y="197644"/>
                  </a:lnTo>
                  <a:lnTo>
                    <a:pt x="261938" y="169069"/>
                  </a:lnTo>
                  <a:lnTo>
                    <a:pt x="257175" y="102394"/>
                  </a:lnTo>
                  <a:lnTo>
                    <a:pt x="280988" y="88106"/>
                  </a:lnTo>
                  <a:lnTo>
                    <a:pt x="311944" y="61913"/>
                  </a:lnTo>
                  <a:lnTo>
                    <a:pt x="330994" y="28575"/>
                  </a:lnTo>
                  <a:lnTo>
                    <a:pt x="352425" y="28575"/>
                  </a:lnTo>
                  <a:lnTo>
                    <a:pt x="371475" y="28575"/>
                  </a:lnTo>
                  <a:lnTo>
                    <a:pt x="397669" y="9525"/>
                  </a:lnTo>
                  <a:lnTo>
                    <a:pt x="435769" y="0"/>
                  </a:lnTo>
                  <a:lnTo>
                    <a:pt x="457200" y="45244"/>
                  </a:lnTo>
                  <a:lnTo>
                    <a:pt x="459581" y="80963"/>
                  </a:lnTo>
                  <a:lnTo>
                    <a:pt x="483394" y="102394"/>
                  </a:lnTo>
                  <a:lnTo>
                    <a:pt x="483394" y="123825"/>
                  </a:lnTo>
                  <a:lnTo>
                    <a:pt x="490538" y="142875"/>
                  </a:lnTo>
                  <a:lnTo>
                    <a:pt x="528638" y="145256"/>
                  </a:lnTo>
                  <a:lnTo>
                    <a:pt x="559594" y="171450"/>
                  </a:lnTo>
                  <a:lnTo>
                    <a:pt x="685800" y="200025"/>
                  </a:lnTo>
                  <a:lnTo>
                    <a:pt x="731044" y="211931"/>
                  </a:lnTo>
                  <a:lnTo>
                    <a:pt x="833438" y="219075"/>
                  </a:lnTo>
                  <a:lnTo>
                    <a:pt x="828675" y="345281"/>
                  </a:lnTo>
                  <a:lnTo>
                    <a:pt x="904875" y="342900"/>
                  </a:lnTo>
                  <a:lnTo>
                    <a:pt x="938213" y="342900"/>
                  </a:lnTo>
                  <a:lnTo>
                    <a:pt x="950119" y="311944"/>
                  </a:lnTo>
                  <a:lnTo>
                    <a:pt x="983456" y="297656"/>
                  </a:lnTo>
                  <a:lnTo>
                    <a:pt x="1004888" y="266700"/>
                  </a:lnTo>
                  <a:lnTo>
                    <a:pt x="1000125" y="245269"/>
                  </a:lnTo>
                  <a:lnTo>
                    <a:pt x="1076325" y="242888"/>
                  </a:lnTo>
                  <a:lnTo>
                    <a:pt x="1119188" y="247650"/>
                  </a:lnTo>
                  <a:lnTo>
                    <a:pt x="1152525" y="276225"/>
                  </a:lnTo>
                  <a:lnTo>
                    <a:pt x="1183481" y="300038"/>
                  </a:lnTo>
                  <a:lnTo>
                    <a:pt x="1197769" y="304800"/>
                  </a:lnTo>
                  <a:lnTo>
                    <a:pt x="1231106" y="288131"/>
                  </a:lnTo>
                  <a:lnTo>
                    <a:pt x="1288256" y="288131"/>
                  </a:lnTo>
                  <a:lnTo>
                    <a:pt x="1321594" y="285750"/>
                  </a:lnTo>
                  <a:lnTo>
                    <a:pt x="1328738" y="259556"/>
                  </a:lnTo>
                  <a:lnTo>
                    <a:pt x="1362075" y="259556"/>
                  </a:lnTo>
                  <a:lnTo>
                    <a:pt x="1383506" y="321469"/>
                  </a:lnTo>
                  <a:lnTo>
                    <a:pt x="1388269" y="350044"/>
                  </a:lnTo>
                  <a:lnTo>
                    <a:pt x="1371600" y="381000"/>
                  </a:lnTo>
                  <a:lnTo>
                    <a:pt x="1395413" y="428625"/>
                  </a:lnTo>
                  <a:lnTo>
                    <a:pt x="1450181" y="435769"/>
                  </a:lnTo>
                  <a:lnTo>
                    <a:pt x="1538288" y="469106"/>
                  </a:lnTo>
                  <a:lnTo>
                    <a:pt x="1545431" y="459581"/>
                  </a:lnTo>
                  <a:lnTo>
                    <a:pt x="1571625" y="447675"/>
                  </a:lnTo>
                  <a:lnTo>
                    <a:pt x="1590675" y="457200"/>
                  </a:lnTo>
                  <a:lnTo>
                    <a:pt x="1600200" y="488156"/>
                  </a:lnTo>
                  <a:lnTo>
                    <a:pt x="1569244" y="531019"/>
                  </a:lnTo>
                  <a:lnTo>
                    <a:pt x="1571625" y="557213"/>
                  </a:lnTo>
                  <a:lnTo>
                    <a:pt x="1621631" y="588169"/>
                  </a:lnTo>
                  <a:lnTo>
                    <a:pt x="1700213" y="604838"/>
                  </a:lnTo>
                  <a:lnTo>
                    <a:pt x="1726406" y="645319"/>
                  </a:lnTo>
                  <a:lnTo>
                    <a:pt x="1707356" y="676275"/>
                  </a:lnTo>
                  <a:lnTo>
                    <a:pt x="1726406" y="740569"/>
                  </a:lnTo>
                  <a:lnTo>
                    <a:pt x="1745456" y="762000"/>
                  </a:lnTo>
                  <a:lnTo>
                    <a:pt x="1802606" y="797719"/>
                  </a:lnTo>
                  <a:lnTo>
                    <a:pt x="1793081" y="831056"/>
                  </a:lnTo>
                  <a:lnTo>
                    <a:pt x="1724025" y="833438"/>
                  </a:lnTo>
                  <a:lnTo>
                    <a:pt x="1633538" y="890588"/>
                  </a:lnTo>
                  <a:lnTo>
                    <a:pt x="1638300" y="914400"/>
                  </a:lnTo>
                  <a:lnTo>
                    <a:pt x="1652588" y="945356"/>
                  </a:lnTo>
                  <a:lnTo>
                    <a:pt x="1688306" y="1004888"/>
                  </a:lnTo>
                  <a:lnTo>
                    <a:pt x="1702594" y="1054894"/>
                  </a:lnTo>
                  <a:lnTo>
                    <a:pt x="1638300" y="1131094"/>
                  </a:lnTo>
                  <a:lnTo>
                    <a:pt x="1602581" y="1183481"/>
                  </a:lnTo>
                  <a:lnTo>
                    <a:pt x="1533525" y="1216819"/>
                  </a:lnTo>
                  <a:lnTo>
                    <a:pt x="1533525" y="1245394"/>
                  </a:lnTo>
                  <a:lnTo>
                    <a:pt x="1576388" y="1264444"/>
                  </a:lnTo>
                  <a:lnTo>
                    <a:pt x="1593056" y="1421606"/>
                  </a:lnTo>
                  <a:lnTo>
                    <a:pt x="1585913" y="1428750"/>
                  </a:lnTo>
                  <a:lnTo>
                    <a:pt x="1533525" y="1404938"/>
                  </a:lnTo>
                  <a:lnTo>
                    <a:pt x="1445419" y="1447800"/>
                  </a:lnTo>
                  <a:lnTo>
                    <a:pt x="1340644" y="1347788"/>
                  </a:lnTo>
                  <a:lnTo>
                    <a:pt x="1364456" y="1216819"/>
                  </a:lnTo>
                  <a:lnTo>
                    <a:pt x="1369219" y="1102519"/>
                  </a:lnTo>
                  <a:lnTo>
                    <a:pt x="1328738" y="1092994"/>
                  </a:lnTo>
                  <a:lnTo>
                    <a:pt x="1273969" y="1102519"/>
                  </a:lnTo>
                  <a:lnTo>
                    <a:pt x="1247775" y="1069181"/>
                  </a:lnTo>
                  <a:lnTo>
                    <a:pt x="1171575" y="1181100"/>
                  </a:lnTo>
                  <a:lnTo>
                    <a:pt x="1185863" y="1221581"/>
                  </a:lnTo>
                  <a:lnTo>
                    <a:pt x="1197769" y="1264444"/>
                  </a:lnTo>
                  <a:lnTo>
                    <a:pt x="1126331" y="1293019"/>
                  </a:lnTo>
                  <a:lnTo>
                    <a:pt x="1050131" y="1171575"/>
                  </a:lnTo>
                  <a:lnTo>
                    <a:pt x="957263" y="1195388"/>
                  </a:lnTo>
                  <a:lnTo>
                    <a:pt x="902494" y="1164431"/>
                  </a:lnTo>
                  <a:lnTo>
                    <a:pt x="862013" y="1185863"/>
                  </a:lnTo>
                  <a:lnTo>
                    <a:pt x="869156" y="1221581"/>
                  </a:lnTo>
                  <a:lnTo>
                    <a:pt x="842963" y="1247775"/>
                  </a:lnTo>
                  <a:lnTo>
                    <a:pt x="831056" y="1309688"/>
                  </a:lnTo>
                  <a:lnTo>
                    <a:pt x="778669" y="1362075"/>
                  </a:lnTo>
                  <a:lnTo>
                    <a:pt x="678656" y="1333500"/>
                  </a:lnTo>
                  <a:lnTo>
                    <a:pt x="671513" y="1366838"/>
                  </a:lnTo>
                  <a:lnTo>
                    <a:pt x="683419" y="1414463"/>
                  </a:lnTo>
                  <a:lnTo>
                    <a:pt x="650081" y="1483519"/>
                  </a:lnTo>
                  <a:lnTo>
                    <a:pt x="540544" y="1426369"/>
                  </a:lnTo>
                  <a:lnTo>
                    <a:pt x="581025" y="1364456"/>
                  </a:lnTo>
                  <a:lnTo>
                    <a:pt x="561975" y="1328738"/>
                  </a:lnTo>
                  <a:lnTo>
                    <a:pt x="590550" y="1226344"/>
                  </a:lnTo>
                  <a:lnTo>
                    <a:pt x="521494" y="1204913"/>
                  </a:lnTo>
                  <a:lnTo>
                    <a:pt x="495300" y="1245394"/>
                  </a:lnTo>
                  <a:lnTo>
                    <a:pt x="481013" y="1276350"/>
                  </a:lnTo>
                  <a:lnTo>
                    <a:pt x="459581" y="1264444"/>
                  </a:lnTo>
                  <a:lnTo>
                    <a:pt x="428625" y="1214438"/>
                  </a:lnTo>
                  <a:lnTo>
                    <a:pt x="404813" y="1231106"/>
                  </a:lnTo>
                  <a:lnTo>
                    <a:pt x="381000" y="1273969"/>
                  </a:lnTo>
                  <a:lnTo>
                    <a:pt x="333375" y="1269206"/>
                  </a:lnTo>
                  <a:lnTo>
                    <a:pt x="314325" y="1185863"/>
                  </a:lnTo>
                  <a:lnTo>
                    <a:pt x="373856" y="1147763"/>
                  </a:lnTo>
                  <a:lnTo>
                    <a:pt x="388144" y="1073944"/>
                  </a:lnTo>
                  <a:cubicBezTo>
                    <a:pt x="387350" y="1041400"/>
                    <a:pt x="386557" y="1008857"/>
                    <a:pt x="385763" y="976313"/>
                  </a:cubicBezTo>
                  <a:lnTo>
                    <a:pt x="335756" y="914400"/>
                  </a:lnTo>
                  <a:lnTo>
                    <a:pt x="247650" y="931069"/>
                  </a:lnTo>
                  <a:lnTo>
                    <a:pt x="164306" y="921544"/>
                  </a:lnTo>
                  <a:lnTo>
                    <a:pt x="135731" y="881063"/>
                  </a:lnTo>
                  <a:lnTo>
                    <a:pt x="0" y="854869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92" name="Прямоугольник 291"/>
            <p:cNvSpPr/>
            <p:nvPr/>
          </p:nvSpPr>
          <p:spPr>
            <a:xfrm>
              <a:off x="7642413" y="5151981"/>
              <a:ext cx="50023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293" name="Прямоугольник 292"/>
            <p:cNvSpPr/>
            <p:nvPr/>
          </p:nvSpPr>
          <p:spPr>
            <a:xfrm>
              <a:off x="5928078" y="5175958"/>
              <a:ext cx="97304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>
            <a:xfrm>
              <a:off x="6928547" y="5337163"/>
              <a:ext cx="714624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Бугульма</a:t>
              </a:r>
            </a:p>
          </p:txBody>
        </p:sp>
        <p:sp>
          <p:nvSpPr>
            <p:cNvPr id="295" name="Полилиния 294"/>
            <p:cNvSpPr/>
            <p:nvPr/>
          </p:nvSpPr>
          <p:spPr>
            <a:xfrm>
              <a:off x="7386233" y="5480712"/>
              <a:ext cx="723591" cy="1207558"/>
            </a:xfrm>
            <a:custGeom>
              <a:avLst/>
              <a:gdLst>
                <a:gd name="connsiteX0" fmla="*/ 130175 w 971550"/>
                <a:gd name="connsiteY0" fmla="*/ 0 h 1733550"/>
                <a:gd name="connsiteX1" fmla="*/ 203200 w 971550"/>
                <a:gd name="connsiteY1" fmla="*/ 3175 h 1733550"/>
                <a:gd name="connsiteX2" fmla="*/ 238125 w 971550"/>
                <a:gd name="connsiteY2" fmla="*/ 15875 h 1733550"/>
                <a:gd name="connsiteX3" fmla="*/ 250825 w 971550"/>
                <a:gd name="connsiteY3" fmla="*/ 63500 h 1733550"/>
                <a:gd name="connsiteX4" fmla="*/ 234950 w 971550"/>
                <a:gd name="connsiteY4" fmla="*/ 98425 h 1733550"/>
                <a:gd name="connsiteX5" fmla="*/ 241300 w 971550"/>
                <a:gd name="connsiteY5" fmla="*/ 114300 h 1733550"/>
                <a:gd name="connsiteX6" fmla="*/ 323850 w 971550"/>
                <a:gd name="connsiteY6" fmla="*/ 127000 h 1733550"/>
                <a:gd name="connsiteX7" fmla="*/ 342900 w 971550"/>
                <a:gd name="connsiteY7" fmla="*/ 104775 h 1733550"/>
                <a:gd name="connsiteX8" fmla="*/ 520700 w 971550"/>
                <a:gd name="connsiteY8" fmla="*/ 130175 h 1733550"/>
                <a:gd name="connsiteX9" fmla="*/ 644525 w 971550"/>
                <a:gd name="connsiteY9" fmla="*/ 149225 h 1733550"/>
                <a:gd name="connsiteX10" fmla="*/ 660400 w 971550"/>
                <a:gd name="connsiteY10" fmla="*/ 171450 h 1733550"/>
                <a:gd name="connsiteX11" fmla="*/ 654050 w 971550"/>
                <a:gd name="connsiteY11" fmla="*/ 215900 h 1733550"/>
                <a:gd name="connsiteX12" fmla="*/ 717550 w 971550"/>
                <a:gd name="connsiteY12" fmla="*/ 219075 h 1733550"/>
                <a:gd name="connsiteX13" fmla="*/ 746125 w 971550"/>
                <a:gd name="connsiteY13" fmla="*/ 219075 h 1733550"/>
                <a:gd name="connsiteX14" fmla="*/ 787400 w 971550"/>
                <a:gd name="connsiteY14" fmla="*/ 171450 h 1733550"/>
                <a:gd name="connsiteX15" fmla="*/ 784225 w 971550"/>
                <a:gd name="connsiteY15" fmla="*/ 228600 h 1733550"/>
                <a:gd name="connsiteX16" fmla="*/ 803275 w 971550"/>
                <a:gd name="connsiteY16" fmla="*/ 292100 h 1733550"/>
                <a:gd name="connsiteX17" fmla="*/ 790575 w 971550"/>
                <a:gd name="connsiteY17" fmla="*/ 349250 h 1733550"/>
                <a:gd name="connsiteX18" fmla="*/ 755650 w 971550"/>
                <a:gd name="connsiteY18" fmla="*/ 406400 h 1733550"/>
                <a:gd name="connsiteX19" fmla="*/ 755650 w 971550"/>
                <a:gd name="connsiteY19" fmla="*/ 476250 h 1733550"/>
                <a:gd name="connsiteX20" fmla="*/ 736600 w 971550"/>
                <a:gd name="connsiteY20" fmla="*/ 533400 h 1733550"/>
                <a:gd name="connsiteX21" fmla="*/ 733425 w 971550"/>
                <a:gd name="connsiteY21" fmla="*/ 641350 h 1733550"/>
                <a:gd name="connsiteX22" fmla="*/ 787400 w 971550"/>
                <a:gd name="connsiteY22" fmla="*/ 768350 h 1733550"/>
                <a:gd name="connsiteX23" fmla="*/ 796925 w 971550"/>
                <a:gd name="connsiteY23" fmla="*/ 869950 h 1733550"/>
                <a:gd name="connsiteX24" fmla="*/ 863600 w 971550"/>
                <a:gd name="connsiteY24" fmla="*/ 949325 h 1733550"/>
                <a:gd name="connsiteX25" fmla="*/ 854075 w 971550"/>
                <a:gd name="connsiteY25" fmla="*/ 971550 h 1733550"/>
                <a:gd name="connsiteX26" fmla="*/ 841375 w 971550"/>
                <a:gd name="connsiteY26" fmla="*/ 1000125 h 1733550"/>
                <a:gd name="connsiteX27" fmla="*/ 863600 w 971550"/>
                <a:gd name="connsiteY27" fmla="*/ 1019175 h 1733550"/>
                <a:gd name="connsiteX28" fmla="*/ 841375 w 971550"/>
                <a:gd name="connsiteY28" fmla="*/ 1082675 h 1733550"/>
                <a:gd name="connsiteX29" fmla="*/ 838200 w 971550"/>
                <a:gd name="connsiteY29" fmla="*/ 1117600 h 1733550"/>
                <a:gd name="connsiteX30" fmla="*/ 806450 w 971550"/>
                <a:gd name="connsiteY30" fmla="*/ 1123950 h 1733550"/>
                <a:gd name="connsiteX31" fmla="*/ 847725 w 971550"/>
                <a:gd name="connsiteY31" fmla="*/ 1244600 h 1733550"/>
                <a:gd name="connsiteX32" fmla="*/ 882650 w 971550"/>
                <a:gd name="connsiteY32" fmla="*/ 1355725 h 1733550"/>
                <a:gd name="connsiteX33" fmla="*/ 892175 w 971550"/>
                <a:gd name="connsiteY33" fmla="*/ 1438275 h 1733550"/>
                <a:gd name="connsiteX34" fmla="*/ 927100 w 971550"/>
                <a:gd name="connsiteY34" fmla="*/ 1492250 h 1733550"/>
                <a:gd name="connsiteX35" fmla="*/ 971550 w 971550"/>
                <a:gd name="connsiteY35" fmla="*/ 1533525 h 1733550"/>
                <a:gd name="connsiteX36" fmla="*/ 962025 w 971550"/>
                <a:gd name="connsiteY36" fmla="*/ 1571625 h 1733550"/>
                <a:gd name="connsiteX37" fmla="*/ 828675 w 971550"/>
                <a:gd name="connsiteY37" fmla="*/ 1539875 h 1733550"/>
                <a:gd name="connsiteX38" fmla="*/ 796925 w 971550"/>
                <a:gd name="connsiteY38" fmla="*/ 1593850 h 1733550"/>
                <a:gd name="connsiteX39" fmla="*/ 771525 w 971550"/>
                <a:gd name="connsiteY39" fmla="*/ 1663700 h 1733550"/>
                <a:gd name="connsiteX40" fmla="*/ 723900 w 971550"/>
                <a:gd name="connsiteY40" fmla="*/ 1733550 h 1733550"/>
                <a:gd name="connsiteX41" fmla="*/ 673100 w 971550"/>
                <a:gd name="connsiteY41" fmla="*/ 1682750 h 1733550"/>
                <a:gd name="connsiteX42" fmla="*/ 596900 w 971550"/>
                <a:gd name="connsiteY42" fmla="*/ 1622425 h 1733550"/>
                <a:gd name="connsiteX43" fmla="*/ 565150 w 971550"/>
                <a:gd name="connsiteY43" fmla="*/ 1562100 h 1733550"/>
                <a:gd name="connsiteX44" fmla="*/ 571500 w 971550"/>
                <a:gd name="connsiteY44" fmla="*/ 1454150 h 1733550"/>
                <a:gd name="connsiteX45" fmla="*/ 536575 w 971550"/>
                <a:gd name="connsiteY45" fmla="*/ 1422400 h 1733550"/>
                <a:gd name="connsiteX46" fmla="*/ 501650 w 971550"/>
                <a:gd name="connsiteY46" fmla="*/ 1416050 h 1733550"/>
                <a:gd name="connsiteX47" fmla="*/ 488950 w 971550"/>
                <a:gd name="connsiteY47" fmla="*/ 1355725 h 1733550"/>
                <a:gd name="connsiteX48" fmla="*/ 400050 w 971550"/>
                <a:gd name="connsiteY48" fmla="*/ 1365250 h 1733550"/>
                <a:gd name="connsiteX49" fmla="*/ 396875 w 971550"/>
                <a:gd name="connsiteY49" fmla="*/ 1409700 h 1733550"/>
                <a:gd name="connsiteX50" fmla="*/ 311150 w 971550"/>
                <a:gd name="connsiteY50" fmla="*/ 1454150 h 1733550"/>
                <a:gd name="connsiteX51" fmla="*/ 206375 w 971550"/>
                <a:gd name="connsiteY51" fmla="*/ 1473200 h 1733550"/>
                <a:gd name="connsiteX52" fmla="*/ 184150 w 971550"/>
                <a:gd name="connsiteY52" fmla="*/ 1454150 h 1733550"/>
                <a:gd name="connsiteX53" fmla="*/ 228600 w 971550"/>
                <a:gd name="connsiteY53" fmla="*/ 1393825 h 1733550"/>
                <a:gd name="connsiteX54" fmla="*/ 155575 w 971550"/>
                <a:gd name="connsiteY54" fmla="*/ 1231900 h 1733550"/>
                <a:gd name="connsiteX55" fmla="*/ 111125 w 971550"/>
                <a:gd name="connsiteY55" fmla="*/ 1181100 h 1733550"/>
                <a:gd name="connsiteX56" fmla="*/ 28575 w 971550"/>
                <a:gd name="connsiteY56" fmla="*/ 1133475 h 1733550"/>
                <a:gd name="connsiteX57" fmla="*/ 0 w 971550"/>
                <a:gd name="connsiteY57" fmla="*/ 1047750 h 1733550"/>
                <a:gd name="connsiteX58" fmla="*/ 28575 w 971550"/>
                <a:gd name="connsiteY58" fmla="*/ 1019175 h 1733550"/>
                <a:gd name="connsiteX59" fmla="*/ 98425 w 971550"/>
                <a:gd name="connsiteY59" fmla="*/ 1044575 h 1733550"/>
                <a:gd name="connsiteX60" fmla="*/ 149225 w 971550"/>
                <a:gd name="connsiteY60" fmla="*/ 1066800 h 1733550"/>
                <a:gd name="connsiteX61" fmla="*/ 196850 w 971550"/>
                <a:gd name="connsiteY61" fmla="*/ 1082675 h 1733550"/>
                <a:gd name="connsiteX62" fmla="*/ 196850 w 971550"/>
                <a:gd name="connsiteY62" fmla="*/ 1082675 h 1733550"/>
                <a:gd name="connsiteX63" fmla="*/ 177800 w 971550"/>
                <a:gd name="connsiteY63" fmla="*/ 1035050 h 1733550"/>
                <a:gd name="connsiteX64" fmla="*/ 171450 w 971550"/>
                <a:gd name="connsiteY64" fmla="*/ 1006475 h 1733550"/>
                <a:gd name="connsiteX65" fmla="*/ 257175 w 971550"/>
                <a:gd name="connsiteY65" fmla="*/ 1019175 h 1733550"/>
                <a:gd name="connsiteX66" fmla="*/ 330200 w 971550"/>
                <a:gd name="connsiteY66" fmla="*/ 876300 h 1733550"/>
                <a:gd name="connsiteX67" fmla="*/ 184150 w 971550"/>
                <a:gd name="connsiteY67" fmla="*/ 736600 h 1733550"/>
                <a:gd name="connsiteX68" fmla="*/ 234950 w 971550"/>
                <a:gd name="connsiteY68" fmla="*/ 711200 h 1733550"/>
                <a:gd name="connsiteX69" fmla="*/ 276225 w 971550"/>
                <a:gd name="connsiteY69" fmla="*/ 584200 h 1733550"/>
                <a:gd name="connsiteX70" fmla="*/ 260350 w 971550"/>
                <a:gd name="connsiteY70" fmla="*/ 565150 h 1733550"/>
                <a:gd name="connsiteX71" fmla="*/ 247650 w 971550"/>
                <a:gd name="connsiteY71" fmla="*/ 504825 h 1733550"/>
                <a:gd name="connsiteX72" fmla="*/ 250825 w 971550"/>
                <a:gd name="connsiteY72" fmla="*/ 482600 h 1733550"/>
                <a:gd name="connsiteX73" fmla="*/ 304800 w 971550"/>
                <a:gd name="connsiteY73" fmla="*/ 412750 h 1733550"/>
                <a:gd name="connsiteX74" fmla="*/ 250825 w 971550"/>
                <a:gd name="connsiteY74" fmla="*/ 374650 h 1733550"/>
                <a:gd name="connsiteX75" fmla="*/ 203200 w 971550"/>
                <a:gd name="connsiteY75" fmla="*/ 355600 h 1733550"/>
                <a:gd name="connsiteX76" fmla="*/ 158750 w 971550"/>
                <a:gd name="connsiteY76" fmla="*/ 292100 h 1733550"/>
                <a:gd name="connsiteX77" fmla="*/ 85725 w 971550"/>
                <a:gd name="connsiteY77" fmla="*/ 222250 h 1733550"/>
                <a:gd name="connsiteX78" fmla="*/ 22225 w 971550"/>
                <a:gd name="connsiteY78" fmla="*/ 215900 h 1733550"/>
                <a:gd name="connsiteX79" fmla="*/ 25400 w 971550"/>
                <a:gd name="connsiteY79" fmla="*/ 187325 h 1733550"/>
                <a:gd name="connsiteX80" fmla="*/ 92075 w 971550"/>
                <a:gd name="connsiteY80" fmla="*/ 101600 h 1733550"/>
                <a:gd name="connsiteX81" fmla="*/ 82550 w 971550"/>
                <a:gd name="connsiteY81" fmla="*/ 22225 h 1733550"/>
                <a:gd name="connsiteX82" fmla="*/ 130175 w 971550"/>
                <a:gd name="connsiteY82" fmla="*/ 0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971550" h="1733550">
                  <a:moveTo>
                    <a:pt x="130175" y="0"/>
                  </a:moveTo>
                  <a:lnTo>
                    <a:pt x="203200" y="3175"/>
                  </a:lnTo>
                  <a:lnTo>
                    <a:pt x="238125" y="15875"/>
                  </a:lnTo>
                  <a:lnTo>
                    <a:pt x="250825" y="63500"/>
                  </a:lnTo>
                  <a:lnTo>
                    <a:pt x="234950" y="98425"/>
                  </a:lnTo>
                  <a:lnTo>
                    <a:pt x="241300" y="114300"/>
                  </a:lnTo>
                  <a:lnTo>
                    <a:pt x="323850" y="127000"/>
                  </a:lnTo>
                  <a:lnTo>
                    <a:pt x="342900" y="104775"/>
                  </a:lnTo>
                  <a:lnTo>
                    <a:pt x="520700" y="130175"/>
                  </a:lnTo>
                  <a:lnTo>
                    <a:pt x="644525" y="149225"/>
                  </a:lnTo>
                  <a:lnTo>
                    <a:pt x="660400" y="171450"/>
                  </a:lnTo>
                  <a:lnTo>
                    <a:pt x="654050" y="215900"/>
                  </a:lnTo>
                  <a:lnTo>
                    <a:pt x="717550" y="219075"/>
                  </a:lnTo>
                  <a:lnTo>
                    <a:pt x="746125" y="219075"/>
                  </a:lnTo>
                  <a:lnTo>
                    <a:pt x="787400" y="171450"/>
                  </a:lnTo>
                  <a:lnTo>
                    <a:pt x="784225" y="228600"/>
                  </a:lnTo>
                  <a:lnTo>
                    <a:pt x="803275" y="292100"/>
                  </a:lnTo>
                  <a:lnTo>
                    <a:pt x="790575" y="349250"/>
                  </a:lnTo>
                  <a:lnTo>
                    <a:pt x="755650" y="406400"/>
                  </a:lnTo>
                  <a:lnTo>
                    <a:pt x="755650" y="476250"/>
                  </a:lnTo>
                  <a:lnTo>
                    <a:pt x="736600" y="533400"/>
                  </a:lnTo>
                  <a:cubicBezTo>
                    <a:pt x="735542" y="569383"/>
                    <a:pt x="734483" y="605367"/>
                    <a:pt x="733425" y="641350"/>
                  </a:cubicBezTo>
                  <a:lnTo>
                    <a:pt x="787400" y="768350"/>
                  </a:lnTo>
                  <a:lnTo>
                    <a:pt x="796925" y="869950"/>
                  </a:lnTo>
                  <a:lnTo>
                    <a:pt x="863600" y="949325"/>
                  </a:lnTo>
                  <a:lnTo>
                    <a:pt x="854075" y="971550"/>
                  </a:lnTo>
                  <a:lnTo>
                    <a:pt x="841375" y="1000125"/>
                  </a:lnTo>
                  <a:lnTo>
                    <a:pt x="863600" y="1019175"/>
                  </a:lnTo>
                  <a:lnTo>
                    <a:pt x="841375" y="1082675"/>
                  </a:lnTo>
                  <a:lnTo>
                    <a:pt x="838200" y="1117600"/>
                  </a:lnTo>
                  <a:lnTo>
                    <a:pt x="806450" y="1123950"/>
                  </a:lnTo>
                  <a:lnTo>
                    <a:pt x="847725" y="1244600"/>
                  </a:lnTo>
                  <a:lnTo>
                    <a:pt x="882650" y="1355725"/>
                  </a:lnTo>
                  <a:lnTo>
                    <a:pt x="892175" y="1438275"/>
                  </a:lnTo>
                  <a:lnTo>
                    <a:pt x="927100" y="1492250"/>
                  </a:lnTo>
                  <a:lnTo>
                    <a:pt x="971550" y="1533525"/>
                  </a:lnTo>
                  <a:lnTo>
                    <a:pt x="962025" y="1571625"/>
                  </a:lnTo>
                  <a:lnTo>
                    <a:pt x="828675" y="1539875"/>
                  </a:lnTo>
                  <a:lnTo>
                    <a:pt x="796925" y="1593850"/>
                  </a:lnTo>
                  <a:lnTo>
                    <a:pt x="771525" y="1663700"/>
                  </a:lnTo>
                  <a:lnTo>
                    <a:pt x="723900" y="1733550"/>
                  </a:lnTo>
                  <a:lnTo>
                    <a:pt x="673100" y="1682750"/>
                  </a:lnTo>
                  <a:lnTo>
                    <a:pt x="596900" y="1622425"/>
                  </a:lnTo>
                  <a:lnTo>
                    <a:pt x="565150" y="1562100"/>
                  </a:lnTo>
                  <a:lnTo>
                    <a:pt x="571500" y="1454150"/>
                  </a:lnTo>
                  <a:lnTo>
                    <a:pt x="536575" y="1422400"/>
                  </a:lnTo>
                  <a:lnTo>
                    <a:pt x="501650" y="1416050"/>
                  </a:lnTo>
                  <a:lnTo>
                    <a:pt x="488950" y="1355725"/>
                  </a:lnTo>
                  <a:lnTo>
                    <a:pt x="400050" y="1365250"/>
                  </a:lnTo>
                  <a:lnTo>
                    <a:pt x="396875" y="1409700"/>
                  </a:lnTo>
                  <a:lnTo>
                    <a:pt x="311150" y="1454150"/>
                  </a:lnTo>
                  <a:lnTo>
                    <a:pt x="206375" y="1473200"/>
                  </a:lnTo>
                  <a:lnTo>
                    <a:pt x="184150" y="1454150"/>
                  </a:lnTo>
                  <a:lnTo>
                    <a:pt x="228600" y="1393825"/>
                  </a:lnTo>
                  <a:lnTo>
                    <a:pt x="155575" y="1231900"/>
                  </a:lnTo>
                  <a:lnTo>
                    <a:pt x="111125" y="1181100"/>
                  </a:lnTo>
                  <a:lnTo>
                    <a:pt x="28575" y="1133475"/>
                  </a:lnTo>
                  <a:lnTo>
                    <a:pt x="0" y="1047750"/>
                  </a:lnTo>
                  <a:lnTo>
                    <a:pt x="28575" y="1019175"/>
                  </a:lnTo>
                  <a:lnTo>
                    <a:pt x="98425" y="1044575"/>
                  </a:lnTo>
                  <a:lnTo>
                    <a:pt x="149225" y="1066800"/>
                  </a:lnTo>
                  <a:lnTo>
                    <a:pt x="196850" y="1082675"/>
                  </a:lnTo>
                  <a:lnTo>
                    <a:pt x="196850" y="1082675"/>
                  </a:lnTo>
                  <a:lnTo>
                    <a:pt x="177800" y="1035050"/>
                  </a:lnTo>
                  <a:lnTo>
                    <a:pt x="171450" y="1006475"/>
                  </a:lnTo>
                  <a:lnTo>
                    <a:pt x="257175" y="1019175"/>
                  </a:lnTo>
                  <a:lnTo>
                    <a:pt x="330200" y="876300"/>
                  </a:lnTo>
                  <a:lnTo>
                    <a:pt x="184150" y="736600"/>
                  </a:lnTo>
                  <a:lnTo>
                    <a:pt x="234950" y="711200"/>
                  </a:lnTo>
                  <a:lnTo>
                    <a:pt x="276225" y="584200"/>
                  </a:lnTo>
                  <a:lnTo>
                    <a:pt x="260350" y="565150"/>
                  </a:lnTo>
                  <a:lnTo>
                    <a:pt x="247650" y="504825"/>
                  </a:lnTo>
                  <a:lnTo>
                    <a:pt x="250825" y="482600"/>
                  </a:lnTo>
                  <a:lnTo>
                    <a:pt x="304800" y="412750"/>
                  </a:lnTo>
                  <a:lnTo>
                    <a:pt x="250825" y="374650"/>
                  </a:lnTo>
                  <a:lnTo>
                    <a:pt x="203200" y="355600"/>
                  </a:lnTo>
                  <a:lnTo>
                    <a:pt x="158750" y="292100"/>
                  </a:lnTo>
                  <a:lnTo>
                    <a:pt x="85725" y="222250"/>
                  </a:lnTo>
                  <a:lnTo>
                    <a:pt x="22225" y="215900"/>
                  </a:lnTo>
                  <a:lnTo>
                    <a:pt x="25400" y="187325"/>
                  </a:lnTo>
                  <a:lnTo>
                    <a:pt x="92075" y="101600"/>
                  </a:lnTo>
                  <a:lnTo>
                    <a:pt x="82550" y="22225"/>
                  </a:lnTo>
                  <a:lnTo>
                    <a:pt x="130175" y="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96" name="Прямоугольник 295"/>
            <p:cNvSpPr/>
            <p:nvPr/>
          </p:nvSpPr>
          <p:spPr>
            <a:xfrm>
              <a:off x="7495010" y="5854187"/>
              <a:ext cx="769528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297" name="Прямоугольник 296"/>
            <p:cNvSpPr/>
            <p:nvPr/>
          </p:nvSpPr>
          <p:spPr>
            <a:xfrm>
              <a:off x="7420107" y="3886959"/>
              <a:ext cx="119952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>
            <a:xfrm>
              <a:off x="7170644" y="4550577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299" name="Прямоугольник 298"/>
            <p:cNvSpPr/>
            <p:nvPr/>
          </p:nvSpPr>
          <p:spPr>
            <a:xfrm>
              <a:off x="1925154" y="3775660"/>
              <a:ext cx="1016078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  Устье</a:t>
              </a:r>
            </a:p>
          </p:txBody>
        </p:sp>
        <p:sp>
          <p:nvSpPr>
            <p:cNvPr id="300" name="Прямоугольник 299"/>
            <p:cNvSpPr/>
            <p:nvPr/>
          </p:nvSpPr>
          <p:spPr>
            <a:xfrm>
              <a:off x="2085977" y="2158038"/>
              <a:ext cx="123880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301" name="Прямоугольник 300"/>
            <p:cNvSpPr/>
            <p:nvPr/>
          </p:nvSpPr>
          <p:spPr>
            <a:xfrm>
              <a:off x="2361409" y="2635366"/>
              <a:ext cx="57441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302" name="Прямоугольник 301"/>
            <p:cNvSpPr/>
            <p:nvPr/>
          </p:nvSpPr>
          <p:spPr>
            <a:xfrm>
              <a:off x="5067962" y="3466876"/>
              <a:ext cx="106104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303" name="Прямоугольник 302"/>
            <p:cNvSpPr/>
            <p:nvPr/>
          </p:nvSpPr>
          <p:spPr>
            <a:xfrm>
              <a:off x="2985462" y="4723244"/>
              <a:ext cx="130348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304" name="Прямоугольник 303"/>
            <p:cNvSpPr/>
            <p:nvPr/>
          </p:nvSpPr>
          <p:spPr>
            <a:xfrm>
              <a:off x="6547792" y="3934671"/>
              <a:ext cx="83844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305" name="Прямоугольник 304"/>
            <p:cNvSpPr/>
            <p:nvPr/>
          </p:nvSpPr>
          <p:spPr>
            <a:xfrm>
              <a:off x="5300073" y="2718020"/>
              <a:ext cx="79514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308" name="Прямоугольник 307"/>
            <p:cNvSpPr/>
            <p:nvPr/>
          </p:nvSpPr>
          <p:spPr>
            <a:xfrm>
              <a:off x="1745526" y="3245548"/>
              <a:ext cx="1239937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 Услон</a:t>
              </a:r>
            </a:p>
          </p:txBody>
        </p:sp>
        <p:sp>
          <p:nvSpPr>
            <p:cNvPr id="309" name="Прямоугольник 308"/>
            <p:cNvSpPr/>
            <p:nvPr/>
          </p:nvSpPr>
          <p:spPr>
            <a:xfrm>
              <a:off x="6070998" y="3015691"/>
              <a:ext cx="1560448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310" name="Прямоугольник 309"/>
            <p:cNvSpPr/>
            <p:nvPr/>
          </p:nvSpPr>
          <p:spPr>
            <a:xfrm>
              <a:off x="3388875" y="2281224"/>
              <a:ext cx="108135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  <p:sp>
          <p:nvSpPr>
            <p:cNvPr id="311" name="Прямоугольник 310"/>
            <p:cNvSpPr/>
            <p:nvPr/>
          </p:nvSpPr>
          <p:spPr>
            <a:xfrm>
              <a:off x="3379215" y="3844283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312" name="Прямоугольник 311"/>
            <p:cNvSpPr/>
            <p:nvPr/>
          </p:nvSpPr>
          <p:spPr>
            <a:xfrm>
              <a:off x="3196089" y="2004115"/>
              <a:ext cx="472808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Арск</a:t>
              </a:r>
            </a:p>
          </p:txBody>
        </p:sp>
        <p:grpSp>
          <p:nvGrpSpPr>
            <p:cNvPr id="315" name="Группа 314"/>
            <p:cNvGrpSpPr/>
            <p:nvPr/>
          </p:nvGrpSpPr>
          <p:grpSpPr>
            <a:xfrm>
              <a:off x="155423" y="6115635"/>
              <a:ext cx="4198016" cy="566112"/>
              <a:chOff x="1599050" y="9333078"/>
              <a:chExt cx="6060028" cy="1023030"/>
            </a:xfrm>
          </p:grpSpPr>
          <p:sp>
            <p:nvSpPr>
              <p:cNvPr id="316" name="Прямоугольник 315"/>
              <p:cNvSpPr/>
              <p:nvPr/>
            </p:nvSpPr>
            <p:spPr>
              <a:xfrm>
                <a:off x="1599050" y="9340451"/>
                <a:ext cx="6060028" cy="1015657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317" name="Text Box 144"/>
              <p:cNvSpPr txBox="1">
                <a:spLocks noChangeArrowheads="1"/>
              </p:cNvSpPr>
              <p:nvPr/>
            </p:nvSpPr>
            <p:spPr bwMode="auto">
              <a:xfrm>
                <a:off x="2411644" y="9333078"/>
                <a:ext cx="4154783" cy="480449"/>
              </a:xfrm>
              <a:prstGeom prst="rect">
                <a:avLst/>
              </a:prstGeom>
              <a:solidFill>
                <a:srgbClr val="FFFFFF">
                  <a:alpha val="7000"/>
                </a:srgbClr>
              </a:solidFill>
              <a:ln>
                <a:noFill/>
              </a:ln>
              <a:extLst/>
            </p:spPr>
            <p:txBody>
              <a:bodyPr wrap="square" lIns="95611" tIns="47827" rIns="95611" bIns="47827">
                <a:spAutoFit/>
              </a:bodyPr>
              <a:lstStyle>
                <a:lvl1pPr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ru-RU" altLang="ru-RU" sz="1100" dirty="0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318" name="Прямоугольник 317"/>
            <p:cNvSpPr/>
            <p:nvPr/>
          </p:nvSpPr>
          <p:spPr>
            <a:xfrm>
              <a:off x="519554" y="6291431"/>
              <a:ext cx="3392777" cy="278239"/>
            </a:xfrm>
            <a:prstGeom prst="rect">
              <a:avLst/>
            </a:prstGeom>
          </p:spPr>
          <p:txBody>
            <a:bodyPr wrap="square" lIns="77413" tIns="38714" rIns="77413" bIns="38714">
              <a:spAutoFit/>
            </a:bodyPr>
            <a:lstStyle/>
            <a:p>
              <a:pPr algn="just"/>
              <a:r>
                <a:rPr lang="ru-RU" sz="1300" dirty="0">
                  <a:solidFill>
                    <a:srgbClr val="000000"/>
                  </a:solidFill>
                  <a:cs typeface="Times New Roman" pitchFamily="18" charset="0"/>
                </a:rPr>
                <a:t>Показатели выявленных термических точек</a:t>
              </a:r>
            </a:p>
          </p:txBody>
        </p:sp>
        <p:sp>
          <p:nvSpPr>
            <p:cNvPr id="319" name="Овал 318"/>
            <p:cNvSpPr/>
            <p:nvPr/>
          </p:nvSpPr>
          <p:spPr>
            <a:xfrm>
              <a:off x="207324" y="626214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20" name="Овал 319"/>
            <p:cNvSpPr/>
            <p:nvPr/>
          </p:nvSpPr>
          <p:spPr>
            <a:xfrm>
              <a:off x="7093158" y="2019147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</a:p>
          </p:txBody>
        </p:sp>
        <p:sp>
          <p:nvSpPr>
            <p:cNvPr id="321" name="Овал 320"/>
            <p:cNvSpPr/>
            <p:nvPr/>
          </p:nvSpPr>
          <p:spPr>
            <a:xfrm>
              <a:off x="6395412" y="469617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2" name="Овал 321"/>
            <p:cNvSpPr/>
            <p:nvPr/>
          </p:nvSpPr>
          <p:spPr>
            <a:xfrm>
              <a:off x="4417185" y="4840790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</a:t>
              </a:r>
            </a:p>
          </p:txBody>
        </p:sp>
        <p:sp>
          <p:nvSpPr>
            <p:cNvPr id="323" name="Овал 322"/>
            <p:cNvSpPr/>
            <p:nvPr/>
          </p:nvSpPr>
          <p:spPr>
            <a:xfrm>
              <a:off x="8356938" y="3110594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</a:t>
              </a:r>
            </a:p>
          </p:txBody>
        </p:sp>
        <p:sp>
          <p:nvSpPr>
            <p:cNvPr id="324" name="Овал 323"/>
            <p:cNvSpPr/>
            <p:nvPr/>
          </p:nvSpPr>
          <p:spPr>
            <a:xfrm>
              <a:off x="3388875" y="502406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5" name="Овал 324"/>
            <p:cNvSpPr/>
            <p:nvPr/>
          </p:nvSpPr>
          <p:spPr>
            <a:xfrm>
              <a:off x="3596519" y="4031732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6" name="Овал 325"/>
            <p:cNvSpPr/>
            <p:nvPr/>
          </p:nvSpPr>
          <p:spPr>
            <a:xfrm>
              <a:off x="1201565" y="4579989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7" name="Овал 326"/>
            <p:cNvSpPr/>
            <p:nvPr/>
          </p:nvSpPr>
          <p:spPr>
            <a:xfrm>
              <a:off x="2093250" y="341027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8" name="Овал 327"/>
            <p:cNvSpPr/>
            <p:nvPr/>
          </p:nvSpPr>
          <p:spPr>
            <a:xfrm>
              <a:off x="5545254" y="2916761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60888" rIns="0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10</a:t>
              </a:r>
            </a:p>
          </p:txBody>
        </p:sp>
        <p:sp>
          <p:nvSpPr>
            <p:cNvPr id="329" name="Овал 328"/>
            <p:cNvSpPr/>
            <p:nvPr/>
          </p:nvSpPr>
          <p:spPr>
            <a:xfrm>
              <a:off x="6168410" y="3984592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1" name="Овал 330"/>
            <p:cNvSpPr/>
            <p:nvPr/>
          </p:nvSpPr>
          <p:spPr>
            <a:xfrm>
              <a:off x="2439449" y="291415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2" name="Овал 331"/>
            <p:cNvSpPr/>
            <p:nvPr/>
          </p:nvSpPr>
          <p:spPr>
            <a:xfrm>
              <a:off x="2921095" y="3726575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60888" rIns="36000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10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3" name="Овал 332"/>
            <p:cNvSpPr/>
            <p:nvPr/>
          </p:nvSpPr>
          <p:spPr>
            <a:xfrm>
              <a:off x="6301574" y="5401031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</a:p>
          </p:txBody>
        </p:sp>
        <p:sp>
          <p:nvSpPr>
            <p:cNvPr id="334" name="Овал 333"/>
            <p:cNvSpPr/>
            <p:nvPr/>
          </p:nvSpPr>
          <p:spPr>
            <a:xfrm>
              <a:off x="6363354" y="255822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</a:p>
          </p:txBody>
        </p:sp>
        <p:sp>
          <p:nvSpPr>
            <p:cNvPr id="336" name="Овал 335"/>
            <p:cNvSpPr/>
            <p:nvPr/>
          </p:nvSpPr>
          <p:spPr>
            <a:xfrm>
              <a:off x="6670192" y="332278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7" name="Овал 336"/>
            <p:cNvSpPr/>
            <p:nvPr/>
          </p:nvSpPr>
          <p:spPr>
            <a:xfrm>
              <a:off x="5316829" y="4433369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8" name="Овал 337"/>
            <p:cNvSpPr/>
            <p:nvPr/>
          </p:nvSpPr>
          <p:spPr>
            <a:xfrm>
              <a:off x="5402893" y="3709943"/>
              <a:ext cx="364430" cy="35753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60888" rIns="0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22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9" name="Овал 338"/>
            <p:cNvSpPr/>
            <p:nvPr/>
          </p:nvSpPr>
          <p:spPr>
            <a:xfrm>
              <a:off x="4096496" y="547765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0" name="Овал 339"/>
            <p:cNvSpPr/>
            <p:nvPr/>
          </p:nvSpPr>
          <p:spPr>
            <a:xfrm>
              <a:off x="2548636" y="4660297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9</a:t>
              </a:r>
            </a:p>
          </p:txBody>
        </p:sp>
        <p:sp>
          <p:nvSpPr>
            <p:cNvPr id="341" name="Овал 340"/>
            <p:cNvSpPr/>
            <p:nvPr/>
          </p:nvSpPr>
          <p:spPr>
            <a:xfrm>
              <a:off x="1981250" y="488578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4353447" y="4090976"/>
              <a:ext cx="368505" cy="38454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60888" rIns="0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45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3" name="Овал 342"/>
            <p:cNvSpPr/>
            <p:nvPr/>
          </p:nvSpPr>
          <p:spPr>
            <a:xfrm>
              <a:off x="3798072" y="3514015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</a:p>
          </p:txBody>
        </p:sp>
        <p:sp>
          <p:nvSpPr>
            <p:cNvPr id="344" name="Овал 343"/>
            <p:cNvSpPr/>
            <p:nvPr/>
          </p:nvSpPr>
          <p:spPr>
            <a:xfrm>
              <a:off x="5297376" y="517594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</a:p>
          </p:txBody>
        </p:sp>
        <p:sp>
          <p:nvSpPr>
            <p:cNvPr id="345" name="Овал 344"/>
            <p:cNvSpPr/>
            <p:nvPr/>
          </p:nvSpPr>
          <p:spPr>
            <a:xfrm>
              <a:off x="7703047" y="5395915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6" name="Овал 345"/>
            <p:cNvSpPr/>
            <p:nvPr/>
          </p:nvSpPr>
          <p:spPr>
            <a:xfrm>
              <a:off x="7355776" y="4774742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7" name="TextBox 5"/>
            <p:cNvSpPr txBox="1">
              <a:spLocks noChangeArrowheads="1"/>
            </p:cNvSpPr>
            <p:nvPr/>
          </p:nvSpPr>
          <p:spPr bwMode="auto">
            <a:xfrm>
              <a:off x="112492" y="838994"/>
              <a:ext cx="8981039" cy="594962"/>
            </a:xfrm>
            <a:prstGeom prst="rect">
              <a:avLst/>
            </a:prstGeom>
            <a:solidFill>
              <a:srgbClr val="DDDFE3"/>
            </a:solidFill>
            <a:ln w="6350">
              <a:noFill/>
            </a:ln>
            <a:extLst/>
          </p:spPr>
          <p:txBody>
            <a:bodyPr wrap="square" lIns="76041" tIns="38022" rIns="76041" bIns="38022">
              <a:spAutoFit/>
            </a:bodyPr>
            <a:lstStyle>
              <a:defPPr>
                <a:defRPr lang="ru-RU"/>
              </a:defPPr>
              <a:lvl1pPr algn="ctr" defTabSz="883705" eaLnBrk="1" hangingPunct="1">
                <a:defRPr kern="0">
                  <a:solidFill>
                    <a:prstClr val="black"/>
                  </a:solidFill>
                  <a:cs typeface="Times New Roman" panose="02020603050405020304" pitchFamily="18" charset="0"/>
                </a:defRPr>
              </a:lvl1pPr>
              <a:lvl2pPr marL="742950" indent="-285750" eaLnBrk="0" hangingPunct="0">
                <a:defRPr sz="2100"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 sz="2100"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 sz="2100"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 sz="2100">
                  <a:latin typeface="Arial" charset="0"/>
                  <a:cs typeface="Arial" charset="0"/>
                </a:defRPr>
              </a:lvl5pPr>
              <a:lvl6pPr marL="25146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6pPr>
              <a:lvl7pPr marL="29718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7pPr>
              <a:lvl8pPr marL="34290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8pPr>
              <a:lvl9pPr marL="38862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9pPr>
            </a:lstStyle>
            <a:p>
              <a:r>
                <a:rPr lang="ru-RU" dirty="0"/>
                <a:t>С начала года </a:t>
              </a:r>
              <a:r>
                <a:rPr lang="ru-RU" dirty="0" smtClean="0"/>
                <a:t>зарегистрированы </a:t>
              </a:r>
              <a:r>
                <a:rPr lang="ru-RU" dirty="0" smtClean="0"/>
                <a:t>290 </a:t>
              </a:r>
              <a:r>
                <a:rPr lang="ru-RU" dirty="0" smtClean="0"/>
                <a:t>термических точек </a:t>
              </a:r>
              <a:r>
                <a:rPr lang="ru-RU" dirty="0"/>
                <a:t>(</a:t>
              </a:r>
              <a:r>
                <a:rPr lang="ru-RU" dirty="0" smtClean="0"/>
                <a:t>192 –  подтверждены, </a:t>
              </a:r>
              <a:r>
                <a:rPr lang="ru-RU" dirty="0" smtClean="0"/>
                <a:t>98 </a:t>
              </a:r>
              <a:r>
                <a:rPr lang="ru-RU" dirty="0"/>
                <a:t>– не </a:t>
              </a:r>
              <a:r>
                <a:rPr lang="ru-RU" dirty="0" smtClean="0"/>
                <a:t>подтверждены). </a:t>
              </a:r>
              <a:endParaRPr lang="ru-RU" dirty="0"/>
            </a:p>
            <a:p>
              <a:r>
                <a:rPr lang="ru-RU" dirty="0"/>
                <a:t>АППГ </a:t>
              </a:r>
              <a:r>
                <a:rPr lang="ru-RU" dirty="0" smtClean="0"/>
                <a:t>– </a:t>
              </a:r>
              <a:r>
                <a:rPr lang="ru-RU" dirty="0" smtClean="0"/>
                <a:t>492 термические точки </a:t>
              </a:r>
              <a:r>
                <a:rPr lang="ru-RU" dirty="0" smtClean="0"/>
                <a:t>(</a:t>
              </a:r>
              <a:r>
                <a:rPr lang="ru-RU" dirty="0" smtClean="0"/>
                <a:t>458– </a:t>
              </a:r>
              <a:r>
                <a:rPr lang="ru-RU" dirty="0" smtClean="0"/>
                <a:t>подтверждены, 34 </a:t>
              </a:r>
              <a:r>
                <a:rPr lang="ru-RU" dirty="0"/>
                <a:t>– не </a:t>
              </a:r>
              <a:r>
                <a:rPr lang="ru-RU" dirty="0" smtClean="0"/>
                <a:t>подтверждены).</a:t>
              </a:r>
              <a:endParaRPr lang="ru-RU" dirty="0"/>
            </a:p>
            <a:p>
              <a:r>
                <a:rPr lang="ru-RU" dirty="0"/>
                <a:t>За неделю природные пожары не зарегистрированы. С начала года природные пожары не зарегистрированы. АППГ – </a:t>
              </a:r>
              <a:r>
                <a:rPr lang="ru-RU" dirty="0" smtClean="0"/>
                <a:t>16  </a:t>
              </a:r>
              <a:r>
                <a:rPr lang="ru-RU" dirty="0"/>
                <a:t>природных </a:t>
              </a:r>
              <a:r>
                <a:rPr lang="ru-RU" dirty="0" smtClean="0"/>
                <a:t>пожаров.</a:t>
              </a:r>
              <a:endParaRPr lang="ru-RU" dirty="0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4814337" y="3071621"/>
              <a:ext cx="364430" cy="35753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60888" rIns="0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24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42" name="Овал 141"/>
          <p:cNvSpPr/>
          <p:nvPr/>
        </p:nvSpPr>
        <p:spPr>
          <a:xfrm>
            <a:off x="1573010" y="2914238"/>
            <a:ext cx="390197" cy="38454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712" tIns="60408" rIns="35712" bIns="60408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15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43" name="Овал 142"/>
          <p:cNvSpPr/>
          <p:nvPr/>
        </p:nvSpPr>
        <p:spPr>
          <a:xfrm>
            <a:off x="2649445" y="2313552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0686" tIns="60342" rIns="120686" bIns="60342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8</a:t>
            </a:r>
          </a:p>
        </p:txBody>
      </p:sp>
      <p:sp>
        <p:nvSpPr>
          <p:cNvPr id="144" name="Овал 143"/>
          <p:cNvSpPr/>
          <p:nvPr/>
        </p:nvSpPr>
        <p:spPr>
          <a:xfrm>
            <a:off x="1092581" y="3739813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0686" tIns="60342" rIns="120686" bIns="60342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</a:p>
        </p:txBody>
      </p:sp>
      <p:sp>
        <p:nvSpPr>
          <p:cNvPr id="145" name="Овал 144"/>
          <p:cNvSpPr/>
          <p:nvPr/>
        </p:nvSpPr>
        <p:spPr>
          <a:xfrm>
            <a:off x="4050557" y="1838326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0686" tIns="60342" rIns="120686" bIns="60342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</a:t>
            </a:r>
          </a:p>
        </p:txBody>
      </p:sp>
      <p:sp>
        <p:nvSpPr>
          <p:cNvPr id="146" name="Овал 145"/>
          <p:cNvSpPr/>
          <p:nvPr/>
        </p:nvSpPr>
        <p:spPr>
          <a:xfrm>
            <a:off x="8035341" y="6049909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0686" tIns="60342" rIns="120686" bIns="60342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</a:p>
        </p:txBody>
      </p:sp>
      <p:sp>
        <p:nvSpPr>
          <p:cNvPr id="147" name="Овал 146"/>
          <p:cNvSpPr/>
          <p:nvPr/>
        </p:nvSpPr>
        <p:spPr>
          <a:xfrm>
            <a:off x="1606777" y="4088611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0686" tIns="60342" rIns="120686" bIns="60342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48" name="Овал 147"/>
          <p:cNvSpPr/>
          <p:nvPr/>
        </p:nvSpPr>
        <p:spPr>
          <a:xfrm>
            <a:off x="2888911" y="1821638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0686" tIns="60342" rIns="120686" bIns="60342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</a:p>
        </p:txBody>
      </p:sp>
      <p:sp>
        <p:nvSpPr>
          <p:cNvPr id="149" name="Овал 148"/>
          <p:cNvSpPr/>
          <p:nvPr/>
        </p:nvSpPr>
        <p:spPr>
          <a:xfrm>
            <a:off x="3216343" y="3064231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0686" tIns="60342" rIns="120686" bIns="60342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0" name="Овал 149"/>
          <p:cNvSpPr/>
          <p:nvPr/>
        </p:nvSpPr>
        <p:spPr>
          <a:xfrm>
            <a:off x="4850636" y="2301757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338" tIns="60668" rIns="121338" bIns="60668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5</a:t>
            </a:r>
          </a:p>
        </p:txBody>
      </p:sp>
      <p:sp>
        <p:nvSpPr>
          <p:cNvPr id="151" name="Овал 150"/>
          <p:cNvSpPr/>
          <p:nvPr/>
        </p:nvSpPr>
        <p:spPr>
          <a:xfrm>
            <a:off x="4347969" y="2585883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0686" tIns="60342" rIns="120686" bIns="60342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2" name="Овал 151"/>
          <p:cNvSpPr/>
          <p:nvPr/>
        </p:nvSpPr>
        <p:spPr>
          <a:xfrm>
            <a:off x="7961768" y="4081028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0686" tIns="60342" rIns="120686" bIns="60342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5</a:t>
            </a:r>
          </a:p>
        </p:txBody>
      </p:sp>
      <p:sp>
        <p:nvSpPr>
          <p:cNvPr id="153" name="Овал 152"/>
          <p:cNvSpPr/>
          <p:nvPr/>
        </p:nvSpPr>
        <p:spPr>
          <a:xfrm>
            <a:off x="2434812" y="4059850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0686" tIns="60342" rIns="120686" bIns="60342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Овал 153"/>
          <p:cNvSpPr/>
          <p:nvPr/>
        </p:nvSpPr>
        <p:spPr>
          <a:xfrm>
            <a:off x="7168525" y="4144628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0686" tIns="60342" rIns="120686" bIns="60342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5" name="Овал 154"/>
          <p:cNvSpPr/>
          <p:nvPr/>
        </p:nvSpPr>
        <p:spPr>
          <a:xfrm>
            <a:off x="7829924" y="3429813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916" tIns="60748" rIns="35916" bIns="60748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12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415783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1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8156" y="-103737"/>
            <a:ext cx="289946" cy="218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025" tIns="38516" rIns="77025" bIns="38516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17412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4241" y="6352"/>
            <a:ext cx="289945" cy="218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025" tIns="38516" rIns="77025" bIns="38516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grpSp>
        <p:nvGrpSpPr>
          <p:cNvPr id="17414" name="Группа 101"/>
          <p:cNvGrpSpPr>
            <a:grpSpLocks/>
          </p:cNvGrpSpPr>
          <p:nvPr/>
        </p:nvGrpSpPr>
        <p:grpSpPr bwMode="auto">
          <a:xfrm>
            <a:off x="9868737" y="789700"/>
            <a:ext cx="2262420" cy="2074814"/>
            <a:chOff x="517062" y="7636899"/>
            <a:chExt cx="5186018" cy="1980101"/>
          </a:xfrm>
        </p:grpSpPr>
        <p:sp>
          <p:nvSpPr>
            <p:cNvPr id="136" name="Прямоугольник 135"/>
            <p:cNvSpPr/>
            <p:nvPr/>
          </p:nvSpPr>
          <p:spPr>
            <a:xfrm>
              <a:off x="536467" y="7636899"/>
              <a:ext cx="5137505" cy="19801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7430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32716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ПОКАЗАТЕЛИ ПОЖАРНОЙ ОПАСНОСТИ ЛЕСОВ</a:t>
              </a:r>
            </a:p>
          </p:txBody>
        </p:sp>
      </p:grpSp>
      <p:sp>
        <p:nvSpPr>
          <p:cNvPr id="145" name="Прямоугольник 144"/>
          <p:cNvSpPr>
            <a:spLocks noChangeAspect="1"/>
          </p:cNvSpPr>
          <p:nvPr/>
        </p:nvSpPr>
        <p:spPr>
          <a:xfrm>
            <a:off x="9980901" y="1570994"/>
            <a:ext cx="292062" cy="209599"/>
          </a:xfrm>
          <a:prstGeom prst="rect">
            <a:avLst/>
          </a:prstGeom>
          <a:solidFill>
            <a:srgbClr val="E5761B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55027" tIns="27513" rIns="55027" bIns="27513" anchor="ctr"/>
          <a:lstStyle/>
          <a:p>
            <a:pPr algn="ctr" defTabSz="1015917">
              <a:defRPr/>
            </a:pPr>
            <a:endParaRPr lang="ru-RU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147" name="Прямоугольник 146"/>
          <p:cNvSpPr/>
          <p:nvPr/>
        </p:nvSpPr>
        <p:spPr>
          <a:xfrm>
            <a:off x="10361916" y="1551887"/>
            <a:ext cx="1756605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Высокая (4 класс) пожарная опасность лесов</a:t>
            </a:r>
          </a:p>
        </p:txBody>
      </p: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9987259" y="2220960"/>
            <a:ext cx="285712" cy="207481"/>
          </a:xfrm>
          <a:prstGeom prst="rect">
            <a:avLst/>
          </a:prstGeom>
          <a:solidFill>
            <a:srgbClr val="92D05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55027" tIns="27513" rIns="55027" bIns="27513" anchor="ctr"/>
          <a:lstStyle/>
          <a:p>
            <a:pPr algn="ctr" defTabSz="1015917">
              <a:defRPr/>
            </a:pPr>
            <a:endParaRPr lang="ru-RU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368260" y="2210321"/>
            <a:ext cx="1695229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Малая (2 класс) пожарной опасности </a:t>
            </a:r>
          </a:p>
        </p:txBody>
      </p:sp>
      <p:sp>
        <p:nvSpPr>
          <p:cNvPr id="150" name="Прямоугольник 149"/>
          <p:cNvSpPr>
            <a:spLocks noChangeAspect="1"/>
          </p:cNvSpPr>
          <p:nvPr/>
        </p:nvSpPr>
        <p:spPr>
          <a:xfrm>
            <a:off x="9980901" y="1206842"/>
            <a:ext cx="292062" cy="207481"/>
          </a:xfrm>
          <a:prstGeom prst="rect">
            <a:avLst/>
          </a:prstGeom>
          <a:solidFill>
            <a:srgbClr val="800000">
              <a:alpha val="9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025" tIns="38516" rIns="77025" bIns="3851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62" name="Прямоугольник 161"/>
          <p:cNvSpPr/>
          <p:nvPr/>
        </p:nvSpPr>
        <p:spPr>
          <a:xfrm>
            <a:off x="10361916" y="1221607"/>
            <a:ext cx="1756605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663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Чрезвычайная (5 класс) пожарная опасность лесов</a:t>
            </a:r>
          </a:p>
        </p:txBody>
      </p:sp>
      <p:sp>
        <p:nvSpPr>
          <p:cNvPr id="167" name="Прямоугольник 166"/>
          <p:cNvSpPr>
            <a:spLocks noChangeAspect="1"/>
          </p:cNvSpPr>
          <p:nvPr/>
        </p:nvSpPr>
        <p:spPr>
          <a:xfrm>
            <a:off x="9989372" y="1880101"/>
            <a:ext cx="292062" cy="209599"/>
          </a:xfrm>
          <a:prstGeom prst="rect">
            <a:avLst/>
          </a:pr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3470" tIns="36736" rIns="73470" bIns="36736" anchor="ctr"/>
          <a:lstStyle/>
          <a:p>
            <a:pPr algn="ctr"/>
            <a:endParaRPr lang="ru-RU" sz="2400" dirty="0">
              <a:solidFill>
                <a:prstClr val="white"/>
              </a:solidFill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10363972" y="1856754"/>
            <a:ext cx="1777769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Средняя (3 класс) пожарная опасность </a:t>
            </a:r>
          </a:p>
        </p:txBody>
      </p:sp>
      <p:sp>
        <p:nvSpPr>
          <p:cNvPr id="183" name="Прямоугольник 182"/>
          <p:cNvSpPr>
            <a:spLocks noChangeAspect="1"/>
          </p:cNvSpPr>
          <p:nvPr/>
        </p:nvSpPr>
        <p:spPr>
          <a:xfrm>
            <a:off x="9980964" y="2553352"/>
            <a:ext cx="285713" cy="207481"/>
          </a:xfrm>
          <a:prstGeom prst="rect">
            <a:avLst/>
          </a:prstGeom>
          <a:solidFill>
            <a:srgbClr val="007A37">
              <a:alpha val="67843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065" tIns="38534" rIns="77065" bIns="38534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10361851" y="2542714"/>
            <a:ext cx="1695230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Пожарная опасность лесов отсутствует</a:t>
            </a:r>
          </a:p>
        </p:txBody>
      </p:sp>
      <p:grpSp>
        <p:nvGrpSpPr>
          <p:cNvPr id="17425" name="Группа 101"/>
          <p:cNvGrpSpPr>
            <a:grpSpLocks/>
          </p:cNvGrpSpPr>
          <p:nvPr/>
        </p:nvGrpSpPr>
        <p:grpSpPr bwMode="auto">
          <a:xfrm>
            <a:off x="9841222" y="2057942"/>
            <a:ext cx="2215862" cy="4653511"/>
            <a:chOff x="487379" y="7592966"/>
            <a:chExt cx="5186018" cy="2614951"/>
          </a:xfrm>
        </p:grpSpPr>
        <p:sp>
          <p:nvSpPr>
            <p:cNvPr id="113" name="Прямоугольник 112"/>
            <p:cNvSpPr/>
            <p:nvPr/>
          </p:nvSpPr>
          <p:spPr>
            <a:xfrm>
              <a:off x="536911" y="8098587"/>
              <a:ext cx="5136486" cy="210933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742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23456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15" name="Прямоугольник 4"/>
          <p:cNvSpPr>
            <a:spLocks noChangeArrowheads="1"/>
          </p:cNvSpPr>
          <p:nvPr/>
        </p:nvSpPr>
        <p:spPr bwMode="auto">
          <a:xfrm>
            <a:off x="9856042" y="2947108"/>
            <a:ext cx="2201047" cy="3764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110" tIns="35110" rIns="35110" bIns="35110">
            <a:spAutoFit/>
          </a:bodyPr>
          <a:lstStyle/>
          <a:p>
            <a:pPr algn="ctr">
              <a:defRPr/>
            </a:pPr>
            <a:r>
              <a:rPr lang="ru-RU" altLang="ru-RU" sz="1200" cap="all" dirty="0">
                <a:solidFill>
                  <a:srgbClr val="000000"/>
                </a:solidFill>
              </a:rPr>
              <a:t>В связи с нарушением требований безопасности при использовании открытого огня на землях сельскохозяйственного назначения и землях запаса существует вероятность возникновения природных пожаров, горения травы и мусора, термических аномалий, перехода огня на жилые дома, хозяйственные, садовые, дачные постройки, а также прилегающий лесной фонд.</a:t>
            </a:r>
          </a:p>
        </p:txBody>
      </p:sp>
      <p:sp>
        <p:nvSpPr>
          <p:cNvPr id="114" name="Заголовок 1"/>
          <p:cNvSpPr txBox="1">
            <a:spLocks/>
          </p:cNvSpPr>
          <p:nvPr/>
        </p:nvSpPr>
        <p:spPr>
          <a:xfrm>
            <a:off x="7474" y="6354"/>
            <a:ext cx="12200997" cy="59915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4628" tIns="27303" rIns="54628" bIns="27303" anchor="ctr"/>
          <a:lstStyle>
            <a:defPPr>
              <a:defRPr lang="ru-RU"/>
            </a:defPPr>
            <a:lvl1pPr algn="ctr" defTabSz="1253948">
              <a:lnSpc>
                <a:spcPct val="80000"/>
              </a:lnSpc>
              <a:defRPr sz="17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defRPr>
            </a:lvl1pPr>
            <a:lvl2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r>
              <a:rPr lang="ru-RU" altLang="ru-RU" dirty="0"/>
              <a:t>ПРОГНОЗИРУЕМЫЕ КЛАССЫ ПОЖАРНОЙ ОПАСНОСТИ ЛЕСОВ</a:t>
            </a:r>
          </a:p>
          <a:p>
            <a:r>
              <a:rPr lang="ru-RU" altLang="ru-RU" dirty="0"/>
              <a:t>НА ТЕРРИТОРИИ РЕСПУБЛИКИ ТАТАРСТАН</a:t>
            </a:r>
          </a:p>
        </p:txBody>
      </p:sp>
      <p:grpSp>
        <p:nvGrpSpPr>
          <p:cNvPr id="116" name="Группа 4"/>
          <p:cNvGrpSpPr>
            <a:grpSpLocks/>
          </p:cNvGrpSpPr>
          <p:nvPr/>
        </p:nvGrpSpPr>
        <p:grpSpPr bwMode="auto">
          <a:xfrm>
            <a:off x="245503" y="793176"/>
            <a:ext cx="9428523" cy="5913218"/>
            <a:chOff x="244502" y="798182"/>
            <a:chExt cx="9549461" cy="5832012"/>
          </a:xfrm>
        </p:grpSpPr>
        <p:pic>
          <p:nvPicPr>
            <p:cNvPr id="117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505" y="798182"/>
              <a:ext cx="9549458" cy="5832012"/>
            </a:xfrm>
            <a:prstGeom prst="rect">
              <a:avLst/>
            </a:prstGeom>
            <a:solidFill>
              <a:srgbClr val="E5761B">
                <a:alpha val="59000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18" name="Полилиния 117"/>
            <p:cNvSpPr/>
            <p:nvPr/>
          </p:nvSpPr>
          <p:spPr>
            <a:xfrm>
              <a:off x="6642963" y="2756803"/>
              <a:ext cx="1266830" cy="987662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19" name="Полилиния 118"/>
            <p:cNvSpPr/>
            <p:nvPr/>
          </p:nvSpPr>
          <p:spPr>
            <a:xfrm>
              <a:off x="5416859" y="3107601"/>
              <a:ext cx="1404016" cy="1215264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20" name="Полилиния 119"/>
            <p:cNvSpPr/>
            <p:nvPr/>
          </p:nvSpPr>
          <p:spPr>
            <a:xfrm>
              <a:off x="7472511" y="1426694"/>
              <a:ext cx="1504763" cy="1399015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21" name="Полилиния 120"/>
            <p:cNvSpPr/>
            <p:nvPr/>
          </p:nvSpPr>
          <p:spPr>
            <a:xfrm>
              <a:off x="4484420" y="1741995"/>
              <a:ext cx="1761988" cy="1014808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22" name="Полилиния 121"/>
            <p:cNvSpPr/>
            <p:nvPr/>
          </p:nvSpPr>
          <p:spPr>
            <a:xfrm>
              <a:off x="6537929" y="2357978"/>
              <a:ext cx="1305415" cy="626425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23" name="Полилиния 122"/>
            <p:cNvSpPr/>
            <p:nvPr/>
          </p:nvSpPr>
          <p:spPr>
            <a:xfrm>
              <a:off x="3965683" y="2499968"/>
              <a:ext cx="874563" cy="787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24" name="Полилиния 123"/>
            <p:cNvSpPr/>
            <p:nvPr/>
          </p:nvSpPr>
          <p:spPr>
            <a:xfrm>
              <a:off x="3356919" y="1485160"/>
              <a:ext cx="1088917" cy="124867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25" name="Полилиния 124"/>
            <p:cNvSpPr/>
            <p:nvPr/>
          </p:nvSpPr>
          <p:spPr>
            <a:xfrm>
              <a:off x="1350567" y="2420621"/>
              <a:ext cx="1515482" cy="111712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26" name="Полилиния 125"/>
            <p:cNvSpPr/>
            <p:nvPr/>
          </p:nvSpPr>
          <p:spPr>
            <a:xfrm>
              <a:off x="5157490" y="4036796"/>
              <a:ext cx="1024611" cy="84149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27" name="Полилиния 126"/>
            <p:cNvSpPr/>
            <p:nvPr/>
          </p:nvSpPr>
          <p:spPr>
            <a:xfrm>
              <a:off x="8499266" y="2729657"/>
              <a:ext cx="1294697" cy="1106683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293565" y="3525217"/>
              <a:ext cx="1073913" cy="973046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E5761B">
                <a:alpha val="59000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41343" tIns="20671" rIns="41343" bIns="20671" anchor="ctr"/>
            <a:lstStyle/>
            <a:p>
              <a:pPr algn="ctr" defTabSz="1016196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4677338" y="4452325"/>
              <a:ext cx="1035329" cy="86446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E5761B">
                <a:alpha val="59000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41343" tIns="20671" rIns="41343" bIns="20671" anchor="ctr"/>
            <a:lstStyle/>
            <a:p>
              <a:pPr algn="ctr" defTabSz="1016196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30" name="Полилиния 129"/>
            <p:cNvSpPr/>
            <p:nvPr/>
          </p:nvSpPr>
          <p:spPr>
            <a:xfrm>
              <a:off x="4207904" y="2082352"/>
              <a:ext cx="926008" cy="93128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31" name="Полилиния 130"/>
            <p:cNvSpPr/>
            <p:nvPr/>
          </p:nvSpPr>
          <p:spPr>
            <a:xfrm>
              <a:off x="2908920" y="1604182"/>
              <a:ext cx="713797" cy="764238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7804760" y="2383035"/>
              <a:ext cx="904573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Агрыз</a:t>
              </a:r>
            </a:p>
          </p:txBody>
        </p:sp>
        <p:sp>
          <p:nvSpPr>
            <p:cNvPr id="133" name="Прямоугольник 132"/>
            <p:cNvSpPr/>
            <p:nvPr/>
          </p:nvSpPr>
          <p:spPr>
            <a:xfrm>
              <a:off x="4670908" y="2055207"/>
              <a:ext cx="664497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Кукмор</a:t>
              </a:r>
            </a:p>
          </p:txBody>
        </p:sp>
        <p:sp>
          <p:nvSpPr>
            <p:cNvPr id="134" name="Прямоугольник 133"/>
            <p:cNvSpPr/>
            <p:nvPr/>
          </p:nvSpPr>
          <p:spPr>
            <a:xfrm>
              <a:off x="3944248" y="2712952"/>
              <a:ext cx="664497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Тюлячи</a:t>
              </a:r>
            </a:p>
          </p:txBody>
        </p:sp>
        <p:sp>
          <p:nvSpPr>
            <p:cNvPr id="135" name="Прямоугольник 134"/>
            <p:cNvSpPr/>
            <p:nvPr/>
          </p:nvSpPr>
          <p:spPr>
            <a:xfrm>
              <a:off x="3635579" y="2230606"/>
              <a:ext cx="510162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Арск</a:t>
              </a:r>
            </a:p>
          </p:txBody>
        </p:sp>
        <p:sp>
          <p:nvSpPr>
            <p:cNvPr id="137" name="Прямоугольник 136"/>
            <p:cNvSpPr/>
            <p:nvPr/>
          </p:nvSpPr>
          <p:spPr>
            <a:xfrm>
              <a:off x="6565795" y="3750730"/>
              <a:ext cx="540171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Заинск</a:t>
              </a: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4396535" y="3598299"/>
              <a:ext cx="1326849" cy="914580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3425512" y="3740289"/>
              <a:ext cx="1350429" cy="1129653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2257285" y="3525217"/>
              <a:ext cx="941012" cy="941724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E5761B">
                <a:alpha val="59000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41343" tIns="20671" rIns="41343" bIns="20671" anchor="ctr"/>
            <a:lstStyle/>
            <a:p>
              <a:pPr algn="ctr" defTabSz="1016196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3650584" y="2984403"/>
              <a:ext cx="1524055" cy="89787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E5761B">
                <a:alpha val="59000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41343" tIns="20671" rIns="41343" bIns="20671" anchor="ctr"/>
            <a:lstStyle/>
            <a:p>
              <a:pPr algn="ctr" defTabSz="1016196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43" name="Прямоугольник 142"/>
            <p:cNvSpPr/>
            <p:nvPr/>
          </p:nvSpPr>
          <p:spPr>
            <a:xfrm>
              <a:off x="4816669" y="3815460"/>
              <a:ext cx="915290" cy="12319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Чистополь</a:t>
              </a:r>
            </a:p>
          </p:txBody>
        </p:sp>
        <p:sp>
          <p:nvSpPr>
            <p:cNvPr id="144" name="Прямоугольник 143"/>
            <p:cNvSpPr/>
            <p:nvPr/>
          </p:nvSpPr>
          <p:spPr>
            <a:xfrm>
              <a:off x="3867081" y="3393667"/>
              <a:ext cx="1080343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Рыбная Слобода</a:t>
              </a: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7210999" y="3548185"/>
              <a:ext cx="814544" cy="100854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51" name="Прямоугольник 150"/>
            <p:cNvSpPr/>
            <p:nvPr/>
          </p:nvSpPr>
          <p:spPr>
            <a:xfrm>
              <a:off x="7165986" y="3878102"/>
              <a:ext cx="904573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Сарманово</a:t>
              </a: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5965605" y="2625253"/>
              <a:ext cx="1219672" cy="797647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4861682" y="2441502"/>
              <a:ext cx="1320419" cy="127373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54" name="Прямоугольник 153"/>
            <p:cNvSpPr/>
            <p:nvPr/>
          </p:nvSpPr>
          <p:spPr>
            <a:xfrm>
              <a:off x="5232515" y="2990668"/>
              <a:ext cx="793109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Мамадыш</a:t>
              </a: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7686865" y="4170434"/>
              <a:ext cx="1346142" cy="1081626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58" name="Прямоугольник 157"/>
            <p:cNvSpPr/>
            <p:nvPr/>
          </p:nvSpPr>
          <p:spPr>
            <a:xfrm>
              <a:off x="5178926" y="4301983"/>
              <a:ext cx="1114640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Новошешминск</a:t>
              </a: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2525226" y="4055590"/>
              <a:ext cx="1298984" cy="1384398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60" name="Полилиния 159"/>
            <p:cNvSpPr/>
            <p:nvPr/>
          </p:nvSpPr>
          <p:spPr>
            <a:xfrm>
              <a:off x="7568971" y="2662838"/>
              <a:ext cx="1260400" cy="1140093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7916224" y="3546098"/>
              <a:ext cx="1298984" cy="845672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64" name="Полилиния 163"/>
            <p:cNvSpPr/>
            <p:nvPr/>
          </p:nvSpPr>
          <p:spPr>
            <a:xfrm>
              <a:off x="8207745" y="4917967"/>
              <a:ext cx="803826" cy="664010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65" name="Полилиния 164"/>
            <p:cNvSpPr/>
            <p:nvPr/>
          </p:nvSpPr>
          <p:spPr>
            <a:xfrm>
              <a:off x="302378" y="4748833"/>
              <a:ext cx="1174659" cy="826880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8715763" y="2865383"/>
              <a:ext cx="915291" cy="123196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Актаныш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7798329" y="3124305"/>
              <a:ext cx="917434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Мензелинск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>
            <a:xfrm>
              <a:off x="8338500" y="5118423"/>
              <a:ext cx="540171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Уруссу</a:t>
              </a:r>
            </a:p>
          </p:txBody>
        </p:sp>
        <p:sp>
          <p:nvSpPr>
            <p:cNvPr id="170" name="Прямоугольник 169"/>
            <p:cNvSpPr/>
            <p:nvPr/>
          </p:nvSpPr>
          <p:spPr>
            <a:xfrm>
              <a:off x="2825321" y="4458589"/>
              <a:ext cx="664497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Болгар</a:t>
              </a: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4214334" y="4815652"/>
              <a:ext cx="1371864" cy="1135917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E5761B">
                <a:alpha val="59000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41343" tIns="20671" rIns="41343" bIns="20671" anchor="ctr"/>
            <a:lstStyle/>
            <a:p>
              <a:pPr algn="ctr" defTabSz="1016196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 rot="21340596">
              <a:off x="1599218" y="4295718"/>
              <a:ext cx="1088917" cy="1094155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E5761B">
                <a:alpha val="59000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41343" tIns="20671" rIns="41343" bIns="20671" anchor="ctr"/>
            <a:lstStyle/>
            <a:p>
              <a:pPr algn="ctr" defTabSz="1016196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1940041" y="4448149"/>
              <a:ext cx="664497" cy="123196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Тетюши</a:t>
              </a:r>
            </a:p>
          </p:txBody>
        </p:sp>
        <p:sp>
          <p:nvSpPr>
            <p:cNvPr id="174" name="Полилиния 173"/>
            <p:cNvSpPr/>
            <p:nvPr/>
          </p:nvSpPr>
          <p:spPr>
            <a:xfrm>
              <a:off x="3427656" y="4471117"/>
              <a:ext cx="928151" cy="113800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E5761B">
                <a:alpha val="59000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41343" tIns="20671" rIns="41343" bIns="20671" anchor="ctr"/>
            <a:lstStyle/>
            <a:p>
              <a:pPr algn="ctr" defTabSz="1016196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3498392" y="4665310"/>
              <a:ext cx="1217529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Базарные Матаки</a:t>
              </a:r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349297" y="4928408"/>
              <a:ext cx="1395444" cy="99810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78" name="Прямоугольник 177"/>
            <p:cNvSpPr/>
            <p:nvPr/>
          </p:nvSpPr>
          <p:spPr>
            <a:xfrm>
              <a:off x="6488628" y="5208211"/>
              <a:ext cx="1050333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Лениногорск</a:t>
              </a: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7421066" y="4961817"/>
              <a:ext cx="943157" cy="1062833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7568971" y="5277117"/>
              <a:ext cx="769529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Бугульма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8070559" y="5406578"/>
              <a:ext cx="820974" cy="1206911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81879" y="4157905"/>
              <a:ext cx="1131788" cy="1029425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E5761B">
                <a:alpha val="59000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41343" tIns="20671" rIns="41343" bIns="20671" anchor="ctr"/>
            <a:lstStyle/>
            <a:p>
              <a:pPr algn="ctr" defTabSz="1016196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1273400" y="4366713"/>
              <a:ext cx="662354" cy="12319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Буинск</a:t>
              </a: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2675274" y="3090896"/>
              <a:ext cx="1309702" cy="1050305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E5761B">
                <a:alpha val="59000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41343" tIns="20671" rIns="41343" bIns="20671" anchor="ctr"/>
            <a:lstStyle/>
            <a:p>
              <a:pPr algn="ctr" defTabSz="1016196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89" name="Прямоугольник 188"/>
            <p:cNvSpPr/>
            <p:nvPr/>
          </p:nvSpPr>
          <p:spPr>
            <a:xfrm>
              <a:off x="2555236" y="2800652"/>
              <a:ext cx="619483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Казань</a:t>
              </a:r>
            </a:p>
          </p:txBody>
        </p:sp>
        <p:sp>
          <p:nvSpPr>
            <p:cNvPr id="190" name="Прямоугольник 189"/>
            <p:cNvSpPr/>
            <p:nvPr/>
          </p:nvSpPr>
          <p:spPr>
            <a:xfrm>
              <a:off x="244502" y="4855324"/>
              <a:ext cx="1309702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Старое Дрожжаное</a:t>
              </a: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3897090" y="1213710"/>
              <a:ext cx="964592" cy="89787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92" name="Прямоугольник 191"/>
            <p:cNvSpPr/>
            <p:nvPr/>
          </p:nvSpPr>
          <p:spPr>
            <a:xfrm>
              <a:off x="4064286" y="1520658"/>
              <a:ext cx="700937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Балтаси</a:t>
              </a: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5954886" y="3450046"/>
              <a:ext cx="1144649" cy="123196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Нижнекамск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8179878" y="5838812"/>
              <a:ext cx="829550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Бавлы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4188611" y="2433149"/>
              <a:ext cx="863846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Богатые Сабы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6846598" y="2842413"/>
              <a:ext cx="1541204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Набережные Челны</a:t>
              </a:r>
            </a:p>
          </p:txBody>
        </p:sp>
        <p:sp>
          <p:nvSpPr>
            <p:cNvPr id="199" name="Прямоугольник 198"/>
            <p:cNvSpPr/>
            <p:nvPr/>
          </p:nvSpPr>
          <p:spPr>
            <a:xfrm>
              <a:off x="3635579" y="3894807"/>
              <a:ext cx="917434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Алексеевск</a:t>
              </a: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1601362" y="2694160"/>
              <a:ext cx="1001031" cy="123196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Зеленодольск</a:t>
              </a:r>
            </a:p>
          </p:txBody>
        </p:sp>
        <p:sp>
          <p:nvSpPr>
            <p:cNvPr id="201" name="Прямоугольник 200"/>
            <p:cNvSpPr/>
            <p:nvPr/>
          </p:nvSpPr>
          <p:spPr>
            <a:xfrm>
              <a:off x="2212270" y="3932392"/>
              <a:ext cx="1016037" cy="24221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Камское</a:t>
              </a:r>
            </a:p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 Устье</a:t>
              </a: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8061985" y="3984595"/>
              <a:ext cx="915290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Муслюмово</a:t>
              </a:r>
            </a:p>
          </p:txBody>
        </p:sp>
        <p:sp>
          <p:nvSpPr>
            <p:cNvPr id="203" name="Прямоугольник 202"/>
            <p:cNvSpPr/>
            <p:nvPr/>
          </p:nvSpPr>
          <p:spPr>
            <a:xfrm>
              <a:off x="7813334" y="4506615"/>
              <a:ext cx="915290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Азнакаево</a:t>
              </a: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4171463" y="5360640"/>
              <a:ext cx="917434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Нурлат</a:t>
              </a:r>
            </a:p>
          </p:txBody>
        </p:sp>
        <p:sp>
          <p:nvSpPr>
            <p:cNvPr id="208" name="Прямоугольник 207"/>
            <p:cNvSpPr/>
            <p:nvPr/>
          </p:nvSpPr>
          <p:spPr>
            <a:xfrm>
              <a:off x="4565874" y="4594315"/>
              <a:ext cx="915291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Аксубаево</a:t>
              </a: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685992" y="3485543"/>
              <a:ext cx="1181089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Лаишевский</a:t>
              </a: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6889469" y="2573052"/>
              <a:ext cx="953875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Менделеевский</a:t>
              </a:r>
            </a:p>
          </p:txBody>
        </p:sp>
        <p:sp>
          <p:nvSpPr>
            <p:cNvPr id="212" name="Прямоугольник 211"/>
            <p:cNvSpPr/>
            <p:nvPr/>
          </p:nvSpPr>
          <p:spPr>
            <a:xfrm>
              <a:off x="6029911" y="2857031"/>
              <a:ext cx="859558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Елабужский</a:t>
              </a:r>
            </a:p>
          </p:txBody>
        </p:sp>
        <p:pic>
          <p:nvPicPr>
            <p:cNvPr id="213" name="Picture 1" descr="https://meteoinfo.ru/hmc-output/meteoalert/pict/28.gif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17343" y="884477"/>
              <a:ext cx="352452" cy="279011"/>
            </a:xfrm>
            <a:prstGeom prst="rect">
              <a:avLst/>
            </a:prstGeom>
            <a:solidFill>
              <a:srgbClr val="E5761B">
                <a:alpha val="59000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</p:pic>
        <p:sp>
          <p:nvSpPr>
            <p:cNvPr id="214" name="Прямоугольник 116"/>
            <p:cNvSpPr>
              <a:spLocks noChangeArrowheads="1"/>
            </p:cNvSpPr>
            <p:nvPr/>
          </p:nvSpPr>
          <p:spPr bwMode="auto">
            <a:xfrm>
              <a:off x="5768596" y="836387"/>
              <a:ext cx="3906097" cy="320215"/>
            </a:xfrm>
            <a:prstGeom prst="rect">
              <a:avLst/>
            </a:prstGeom>
            <a:solidFill>
              <a:srgbClr val="FFFFFF">
                <a:alpha val="6901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77691" tIns="38847" rIns="77691" bIns="38847">
              <a:spAutoFit/>
            </a:bodyPr>
            <a:lstStyle/>
            <a:p>
              <a:r>
                <a:rPr lang="ru-RU" sz="1600" b="1">
                  <a:solidFill>
                    <a:srgbClr val="000000"/>
                  </a:solidFill>
                  <a:cs typeface="Times New Roman" pitchFamily="18" charset="0"/>
                </a:rPr>
                <a:t> 3-4 класс </a:t>
              </a:r>
              <a:r>
                <a:rPr lang="ru-RU" altLang="ru-RU" sz="1600" b="1">
                  <a:solidFill>
                    <a:srgbClr val="000000"/>
                  </a:solidFill>
                  <a:cs typeface="Times New Roman" pitchFamily="18" charset="0"/>
                </a:rPr>
                <a:t>пожарной опасности лесов</a:t>
              </a:r>
            </a:p>
          </p:txBody>
        </p:sp>
      </p:grpSp>
      <p:sp>
        <p:nvSpPr>
          <p:cNvPr id="217" name="Полилиния 216"/>
          <p:cNvSpPr/>
          <p:nvPr/>
        </p:nvSpPr>
        <p:spPr bwMode="auto">
          <a:xfrm>
            <a:off x="835977" y="3503135"/>
            <a:ext cx="1288882" cy="70077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E5761B">
              <a:alpha val="59000"/>
            </a:srgbClr>
          </a:solidFill>
          <a:ln w="0" cap="flat" cmpd="sng" algn="ctr">
            <a:solidFill>
              <a:srgbClr val="FF0000"/>
            </a:solidFill>
            <a:prstDash val="solid"/>
          </a:ln>
          <a:effectLst/>
        </p:spPr>
        <p:txBody>
          <a:bodyPr lIns="55115" tIns="27557" rIns="55115" bIns="27557" anchor="ctr"/>
          <a:lstStyle/>
          <a:p>
            <a:pPr algn="ctr" defTabSz="1016196"/>
            <a:endParaRPr lang="ru-RU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218" name="Полилиния 217"/>
          <p:cNvSpPr/>
          <p:nvPr/>
        </p:nvSpPr>
        <p:spPr bwMode="auto">
          <a:xfrm>
            <a:off x="1908985" y="2948439"/>
            <a:ext cx="842324" cy="1031055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73783" tIns="36890" rIns="73783" bIns="36890" anchor="ctr"/>
          <a:lstStyle/>
          <a:p>
            <a:pPr algn="ctr" defTabSz="1016576">
              <a:defRPr/>
            </a:pPr>
            <a:endParaRPr lang="ru-RU" sz="2400" b="1" kern="0" dirty="0">
              <a:solidFill>
                <a:sysClr val="window" lastClr="FFFFFF"/>
              </a:solidFill>
              <a:cs typeface="Times New Roman" pitchFamily="18" charset="0"/>
            </a:endParaRPr>
          </a:p>
        </p:txBody>
      </p:sp>
      <p:sp>
        <p:nvSpPr>
          <p:cNvPr id="221" name="Полилиния 220"/>
          <p:cNvSpPr/>
          <p:nvPr/>
        </p:nvSpPr>
        <p:spPr bwMode="auto">
          <a:xfrm>
            <a:off x="2998927" y="2707086"/>
            <a:ext cx="1286766" cy="688075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E5761B">
              <a:alpha val="59000"/>
            </a:srgbClr>
          </a:solidFill>
          <a:ln w="0" cap="flat" cmpd="sng" algn="ctr">
            <a:solidFill>
              <a:srgbClr val="FF0000"/>
            </a:solidFill>
            <a:prstDash val="solid"/>
          </a:ln>
          <a:effectLst/>
        </p:spPr>
        <p:txBody>
          <a:bodyPr lIns="55115" tIns="27557" rIns="55115" bIns="27557" anchor="ctr"/>
          <a:lstStyle/>
          <a:p>
            <a:pPr algn="ctr" defTabSz="1016196"/>
            <a:endParaRPr lang="ru-RU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222" name="Прямоугольник 221"/>
          <p:cNvSpPr/>
          <p:nvPr/>
        </p:nvSpPr>
        <p:spPr bwMode="auto">
          <a:xfrm>
            <a:off x="3166121" y="2889159"/>
            <a:ext cx="753435" cy="1249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Пестрецы</a:t>
            </a:r>
          </a:p>
        </p:txBody>
      </p:sp>
      <p:sp>
        <p:nvSpPr>
          <p:cNvPr id="224" name="Полилиния 223"/>
          <p:cNvSpPr/>
          <p:nvPr/>
        </p:nvSpPr>
        <p:spPr bwMode="auto">
          <a:xfrm>
            <a:off x="5877219" y="4148869"/>
            <a:ext cx="1788350" cy="109033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E5761B">
              <a:alpha val="59000"/>
            </a:srgbClr>
          </a:solidFill>
          <a:ln w="0" cap="flat" cmpd="sng" algn="ctr">
            <a:solidFill>
              <a:srgbClr val="FF0000"/>
            </a:solidFill>
            <a:prstDash val="solid"/>
          </a:ln>
          <a:effectLst/>
        </p:spPr>
        <p:txBody>
          <a:bodyPr lIns="55115" tIns="27557" rIns="55115" bIns="27557" anchor="ctr"/>
          <a:lstStyle/>
          <a:p>
            <a:pPr algn="ctr" defTabSz="1016196">
              <a:defRPr/>
            </a:pPr>
            <a:endParaRPr lang="ru-RU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225" name="Полилиния 224"/>
          <p:cNvSpPr/>
          <p:nvPr/>
        </p:nvSpPr>
        <p:spPr bwMode="auto">
          <a:xfrm>
            <a:off x="2448667" y="1794590"/>
            <a:ext cx="1255019" cy="1285115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73783" tIns="36890" rIns="73783" bIns="36890" anchor="ctr"/>
          <a:lstStyle/>
          <a:p>
            <a:pPr algn="ctr" defTabSz="1016576">
              <a:defRPr/>
            </a:pPr>
            <a:endParaRPr lang="ru-RU" sz="2400" b="1" kern="0" dirty="0">
              <a:solidFill>
                <a:sysClr val="window" lastClr="FFFFFF"/>
              </a:solidFill>
              <a:cs typeface="Times New Roman" pitchFamily="18" charset="0"/>
            </a:endParaRPr>
          </a:p>
        </p:txBody>
      </p:sp>
      <p:sp>
        <p:nvSpPr>
          <p:cNvPr id="227" name="Полилиния 226"/>
          <p:cNvSpPr/>
          <p:nvPr/>
        </p:nvSpPr>
        <p:spPr bwMode="auto">
          <a:xfrm>
            <a:off x="5371401" y="4743791"/>
            <a:ext cx="1174598" cy="800285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E5761B">
              <a:alpha val="59000"/>
            </a:srgbClr>
          </a:solidFill>
          <a:ln w="0" cap="flat" cmpd="sng" algn="ctr">
            <a:solidFill>
              <a:srgbClr val="FF0000"/>
            </a:solidFill>
            <a:prstDash val="solid"/>
          </a:ln>
          <a:effectLst/>
        </p:spPr>
        <p:txBody>
          <a:bodyPr lIns="55115" tIns="27557" rIns="55115" bIns="27557" anchor="ctr"/>
          <a:lstStyle/>
          <a:p>
            <a:pPr algn="ctr" defTabSz="1016196"/>
            <a:endParaRPr lang="ru-RU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228" name="Прямоугольник 227"/>
          <p:cNvSpPr/>
          <p:nvPr/>
        </p:nvSpPr>
        <p:spPr bwMode="auto">
          <a:xfrm>
            <a:off x="2660304" y="2374691"/>
            <a:ext cx="990471" cy="1249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Высокая Гора</a:t>
            </a:r>
          </a:p>
        </p:txBody>
      </p:sp>
      <p:sp>
        <p:nvSpPr>
          <p:cNvPr id="229" name="Полилиния 228"/>
          <p:cNvSpPr/>
          <p:nvPr/>
        </p:nvSpPr>
        <p:spPr bwMode="auto">
          <a:xfrm rot="21436068">
            <a:off x="1324861" y="3742373"/>
            <a:ext cx="1128037" cy="73253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E5761B">
              <a:alpha val="59000"/>
            </a:srgbClr>
          </a:solidFill>
          <a:ln w="0" cap="flat" cmpd="sng" algn="ctr">
            <a:solidFill>
              <a:srgbClr val="FF0000"/>
            </a:solidFill>
            <a:prstDash val="solid"/>
          </a:ln>
          <a:effectLst/>
        </p:spPr>
        <p:txBody>
          <a:bodyPr lIns="55115" tIns="27557" rIns="55115" bIns="27557" anchor="ctr"/>
          <a:lstStyle/>
          <a:p>
            <a:pPr algn="ctr" defTabSz="1016196"/>
            <a:endParaRPr lang="ru-RU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304" name="Прямоугольник 303"/>
          <p:cNvSpPr/>
          <p:nvPr/>
        </p:nvSpPr>
        <p:spPr bwMode="auto">
          <a:xfrm>
            <a:off x="1720629" y="4000668"/>
            <a:ext cx="656081" cy="122795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Апастово</a:t>
            </a:r>
          </a:p>
        </p:txBody>
      </p:sp>
      <p:sp>
        <p:nvSpPr>
          <p:cNvPr id="305" name="Полилиния 304"/>
          <p:cNvSpPr/>
          <p:nvPr/>
        </p:nvSpPr>
        <p:spPr bwMode="auto">
          <a:xfrm>
            <a:off x="2448667" y="2751545"/>
            <a:ext cx="562960" cy="438252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73783" tIns="36890" rIns="73783" bIns="36890" anchor="ctr"/>
          <a:lstStyle/>
          <a:p>
            <a:pPr algn="ctr" defTabSz="1016576">
              <a:defRPr/>
            </a:pPr>
            <a:endParaRPr lang="ru-RU" sz="2400" b="1" kern="0" dirty="0">
              <a:solidFill>
                <a:sysClr val="window" lastClr="FFFFFF"/>
              </a:solidFill>
              <a:cs typeface="Times New Roman" pitchFamily="18" charset="0"/>
            </a:endParaRPr>
          </a:p>
        </p:txBody>
      </p:sp>
      <p:sp>
        <p:nvSpPr>
          <p:cNvPr id="306" name="Прямоугольник 305"/>
          <p:cNvSpPr/>
          <p:nvPr/>
        </p:nvSpPr>
        <p:spPr bwMode="auto">
          <a:xfrm>
            <a:off x="5542829" y="5025372"/>
            <a:ext cx="912164" cy="122795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Черемшан</a:t>
            </a:r>
          </a:p>
        </p:txBody>
      </p:sp>
      <p:sp>
        <p:nvSpPr>
          <p:cNvPr id="307" name="Прямоугольник 306"/>
          <p:cNvSpPr/>
          <p:nvPr/>
        </p:nvSpPr>
        <p:spPr bwMode="auto">
          <a:xfrm>
            <a:off x="2793636" y="1885629"/>
            <a:ext cx="797880" cy="122795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Большая. Атня</a:t>
            </a:r>
          </a:p>
        </p:txBody>
      </p:sp>
      <p:sp>
        <p:nvSpPr>
          <p:cNvPr id="308" name="Прямоугольник 307"/>
          <p:cNvSpPr/>
          <p:nvPr/>
        </p:nvSpPr>
        <p:spPr bwMode="auto">
          <a:xfrm>
            <a:off x="461375" y="3606877"/>
            <a:ext cx="1420099" cy="1249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Больше Кайбицы</a:t>
            </a:r>
          </a:p>
        </p:txBody>
      </p:sp>
      <p:sp>
        <p:nvSpPr>
          <p:cNvPr id="309" name="Прямоугольник 308"/>
          <p:cNvSpPr/>
          <p:nvPr/>
        </p:nvSpPr>
        <p:spPr bwMode="auto">
          <a:xfrm>
            <a:off x="1917451" y="3174977"/>
            <a:ext cx="1166132" cy="122795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Верхний  Услон</a:t>
            </a:r>
          </a:p>
        </p:txBody>
      </p:sp>
      <p:sp>
        <p:nvSpPr>
          <p:cNvPr id="310" name="Прямоугольник 309"/>
          <p:cNvSpPr/>
          <p:nvPr/>
        </p:nvSpPr>
        <p:spPr bwMode="auto">
          <a:xfrm>
            <a:off x="6628537" y="4923748"/>
            <a:ext cx="905815" cy="122795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Альметьевск</a:t>
            </a:r>
          </a:p>
        </p:txBody>
      </p:sp>
    </p:spTree>
    <p:extLst>
      <p:ext uri="{BB962C8B-B14F-4D97-AF65-F5344CB8AC3E}">
        <p14:creationId xmlns:p14="http://schemas.microsoft.com/office/powerpoint/2010/main" val="1077807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395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3780" tIns="26877" rIns="53780" bIns="2687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ПРОИСШЕСТВИЙ, СВЯЗАННЫХ С ТЕХНОГЕННЫМИ ПОЖАРАМИ ЗА 2022 г.)</a:t>
            </a:r>
          </a:p>
        </p:txBody>
      </p:sp>
      <p:grpSp>
        <p:nvGrpSpPr>
          <p:cNvPr id="59396" name="Группа 101"/>
          <p:cNvGrpSpPr>
            <a:grpSpLocks/>
          </p:cNvGrpSpPr>
          <p:nvPr/>
        </p:nvGrpSpPr>
        <p:grpSpPr bwMode="auto">
          <a:xfrm>
            <a:off x="9867959" y="789039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64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213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37" tIns="37472" rIns="74937" bIns="374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513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37" tIns="37472" rIns="74937" bIns="374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213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53" tIns="37486" rIns="74953" bIns="3748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4842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150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37" tIns="37472" rIns="74937" bIns="374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356" y="1466874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59405" name="Группа 234"/>
          <p:cNvGrpSpPr>
            <a:grpSpLocks/>
          </p:cNvGrpSpPr>
          <p:nvPr/>
        </p:nvGrpSpPr>
        <p:grpSpPr bwMode="auto">
          <a:xfrm>
            <a:off x="9867959" y="5772153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644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65" y="6003959"/>
            <a:ext cx="1916112" cy="7529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915" tIns="37464" rIns="74915" bIns="37464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59410" name="Группа 1"/>
          <p:cNvGrpSpPr>
            <a:grpSpLocks/>
          </p:cNvGrpSpPr>
          <p:nvPr/>
        </p:nvGrpSpPr>
        <p:grpSpPr bwMode="auto">
          <a:xfrm>
            <a:off x="395334" y="1144711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49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1"/>
              <a:ext cx="72542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76076" y="3415262"/>
              <a:ext cx="892207" cy="319953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758464" y="2917644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69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1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5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66"/>
              <a:ext cx="10291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375977" y="2851413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9"/>
              <a:ext cx="55186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90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52"/>
              <a:ext cx="74712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90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101"/>
              <a:ext cx="118915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</p:grpSp>
      <p:sp>
        <p:nvSpPr>
          <p:cNvPr id="59411" name="Rectangle 58"/>
          <p:cNvSpPr>
            <a:spLocks noChangeArrowheads="1"/>
          </p:cNvSpPr>
          <p:nvPr/>
        </p:nvSpPr>
        <p:spPr bwMode="auto">
          <a:xfrm>
            <a:off x="1675607" y="896991"/>
            <a:ext cx="7435827" cy="373229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wrap="square" lIns="105147" tIns="52580" rIns="105147" bIns="52580">
            <a:spAutoFit/>
          </a:bodyPr>
          <a:lstStyle/>
          <a:p>
            <a:pPr algn="ctr" defTabSz="1027898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погибло </a:t>
            </a:r>
            <a:r>
              <a:rPr lang="ru-RU" altLang="ru-RU" sz="1700" b="1" dirty="0">
                <a:solidFill>
                  <a:srgbClr val="FF0000"/>
                </a:solidFill>
              </a:rPr>
              <a:t>77 </a:t>
            </a:r>
            <a:r>
              <a:rPr lang="ru-RU" altLang="ru-RU" sz="1700" b="1" dirty="0">
                <a:solidFill>
                  <a:srgbClr val="000000"/>
                </a:solidFill>
              </a:rPr>
              <a:t>человек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59412" name="Группа 101"/>
          <p:cNvGrpSpPr>
            <a:grpSpLocks/>
          </p:cNvGrpSpPr>
          <p:nvPr/>
        </p:nvGrpSpPr>
        <p:grpSpPr bwMode="auto">
          <a:xfrm>
            <a:off x="9867959" y="2446474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6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9413" name="Прямоугольник 4"/>
          <p:cNvSpPr>
            <a:spLocks noChangeArrowheads="1"/>
          </p:cNvSpPr>
          <p:nvPr/>
        </p:nvSpPr>
        <p:spPr bwMode="auto">
          <a:xfrm>
            <a:off x="9932990" y="2784509"/>
            <a:ext cx="2038352" cy="25282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028" tIns="35028" rIns="35028" bIns="35028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2992" y="2819562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3" y="363397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25" y="399160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56" y="520185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246704" y="2922355"/>
            <a:ext cx="283796" cy="27079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296" y="558830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301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9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2006602" y="2794841"/>
            <a:ext cx="404858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10/0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 flipH="1">
            <a:off x="4018880" y="42287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 flipH="1">
            <a:off x="3071449" y="456396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6887556" y="471945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7891192" y="471945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25" y="36296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 flipH="1">
            <a:off x="6781007" y="5384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 flipH="1">
            <a:off x="1586097" y="371692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8305005" y="6146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8116980" y="39552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 flipH="1">
            <a:off x="4545161" y="53081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 flipH="1">
            <a:off x="8078281" y="32254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 flipH="1">
            <a:off x="5035781" y="221604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 flipH="1">
            <a:off x="7270582" y="340596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67" name="Овал 166"/>
          <p:cNvSpPr>
            <a:spLocks noChangeAspect="1"/>
          </p:cNvSpPr>
          <p:nvPr/>
        </p:nvSpPr>
        <p:spPr>
          <a:xfrm flipH="1">
            <a:off x="5819211" y="505804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76" name="Прямоугольник 175"/>
          <p:cNvSpPr/>
          <p:nvPr/>
        </p:nvSpPr>
        <p:spPr bwMode="auto">
          <a:xfrm>
            <a:off x="6655919" y="3246634"/>
            <a:ext cx="1130537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Тукаевский р-н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87" y="804116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395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3780" tIns="26877" rIns="53780" bIns="2687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ПРОИСШЕСТВИЙ НА ВОДНЫХ ОБЪЕКТАХ ЗА 2022 г.)</a:t>
            </a:r>
          </a:p>
        </p:txBody>
      </p:sp>
      <p:grpSp>
        <p:nvGrpSpPr>
          <p:cNvPr id="59396" name="Группа 101"/>
          <p:cNvGrpSpPr>
            <a:grpSpLocks/>
          </p:cNvGrpSpPr>
          <p:nvPr/>
        </p:nvGrpSpPr>
        <p:grpSpPr bwMode="auto">
          <a:xfrm>
            <a:off x="9867959" y="789039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64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213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37" tIns="37472" rIns="74937" bIns="374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513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37" tIns="37472" rIns="74937" bIns="374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213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53" tIns="37486" rIns="74953" bIns="3748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4842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150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37" tIns="37472" rIns="74937" bIns="374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356" y="1466874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59405" name="Группа 234"/>
          <p:cNvGrpSpPr>
            <a:grpSpLocks/>
          </p:cNvGrpSpPr>
          <p:nvPr/>
        </p:nvGrpSpPr>
        <p:grpSpPr bwMode="auto">
          <a:xfrm>
            <a:off x="9867959" y="5772153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644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289348" y="6003960"/>
            <a:ext cx="1791549" cy="752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4915" tIns="37464" rIns="74915" bIns="37464">
            <a:spAutoFit/>
          </a:bodyPr>
          <a:lstStyle/>
          <a:p>
            <a:pPr algn="just">
              <a:defRPr/>
            </a:pPr>
            <a:r>
              <a:rPr lang="ru-RU" altLang="ru-RU" kern="0" dirty="0" smtClean="0">
                <a:solidFill>
                  <a:prstClr val="black"/>
                </a:solidFill>
                <a:cs typeface="Times New Roman" pitchFamily="18" charset="0"/>
              </a:rPr>
              <a:t>Общий показатель: погибло/дети(согласно </a:t>
            </a: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статистических данных за </a:t>
            </a:r>
            <a:r>
              <a:rPr lang="ru-RU" altLang="ru-RU" kern="0" dirty="0" smtClean="0">
                <a:solidFill>
                  <a:prstClr val="black"/>
                </a:solidFill>
                <a:cs typeface="Times New Roman" pitchFamily="18" charset="0"/>
              </a:rPr>
              <a:t> 2022 </a:t>
            </a: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72" y="6055723"/>
            <a:ext cx="375523" cy="33745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grpSp>
        <p:nvGrpSpPr>
          <p:cNvPr id="59410" name="Группа 1"/>
          <p:cNvGrpSpPr>
            <a:grpSpLocks/>
          </p:cNvGrpSpPr>
          <p:nvPr/>
        </p:nvGrpSpPr>
        <p:grpSpPr bwMode="auto">
          <a:xfrm>
            <a:off x="426243" y="1144711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0000">
                <a:alpha val="90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0000">
                <a:alpha val="90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49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1"/>
              <a:ext cx="72542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688577" y="3332650"/>
              <a:ext cx="118373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826240" y="2982566"/>
              <a:ext cx="75525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69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1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0000">
                <a:alpha val="90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90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275783" y="3487900"/>
              <a:ext cx="79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8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66"/>
              <a:ext cx="1029157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5" y="2862888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9"/>
              <a:ext cx="55186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90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52"/>
              <a:ext cx="74712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90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9"/>
              <a:ext cx="726783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82845" y="2820302"/>
              <a:ext cx="118915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</p:grpSp>
      <p:sp>
        <p:nvSpPr>
          <p:cNvPr id="59411" name="Rectangle 58"/>
          <p:cNvSpPr>
            <a:spLocks noChangeArrowheads="1"/>
          </p:cNvSpPr>
          <p:nvPr/>
        </p:nvSpPr>
        <p:spPr bwMode="auto">
          <a:xfrm>
            <a:off x="455634" y="896991"/>
            <a:ext cx="9067801" cy="373229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5147" tIns="52580" rIns="105147" bIns="52580">
            <a:spAutoFit/>
          </a:bodyPr>
          <a:lstStyle/>
          <a:p>
            <a:pPr algn="ctr" defTabSz="1027898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водных объектах </a:t>
            </a:r>
            <a:r>
              <a:rPr lang="ru-RU" altLang="ru-RU" sz="1700" b="1" dirty="0">
                <a:solidFill>
                  <a:srgbClr val="000000"/>
                </a:solidFill>
              </a:rPr>
              <a:t>погибло </a:t>
            </a:r>
            <a:r>
              <a:rPr lang="ru-RU" altLang="ru-RU" sz="1700" b="1" dirty="0">
                <a:solidFill>
                  <a:srgbClr val="FF0000"/>
                </a:solidFill>
              </a:rPr>
              <a:t>58 </a:t>
            </a:r>
            <a:r>
              <a:rPr lang="ru-RU" altLang="ru-RU" sz="1700" b="1" dirty="0">
                <a:solidFill>
                  <a:srgbClr val="000000"/>
                </a:solidFill>
              </a:rPr>
              <a:t>человек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59412" name="Группа 101"/>
          <p:cNvGrpSpPr>
            <a:grpSpLocks/>
          </p:cNvGrpSpPr>
          <p:nvPr/>
        </p:nvGrpSpPr>
        <p:grpSpPr bwMode="auto">
          <a:xfrm>
            <a:off x="9867959" y="2446474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6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9413" name="Прямоугольник 4"/>
          <p:cNvSpPr>
            <a:spLocks noChangeArrowheads="1"/>
          </p:cNvSpPr>
          <p:nvPr/>
        </p:nvSpPr>
        <p:spPr bwMode="auto">
          <a:xfrm>
            <a:off x="9932990" y="2784506"/>
            <a:ext cx="2038352" cy="1178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028" tIns="35028" rIns="35028" bIns="35028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УВЕЛИЧИВАЕТСЯ ВЕРОЯТНОСТЬ ВОЗНИКНОВЕНИЯ ПРОИСШЕСТВИЙ НА ВОДНЫХ ОБЪЕКТАХ С ГИБЕЛЬЮ ЛЮДЕЙ.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2992" y="2819562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12/2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3" y="363397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004189" y="285852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4/1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25" y="36296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5/1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 flipH="1">
            <a:off x="8899890" y="31156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 flipH="1">
            <a:off x="6812751" y="469915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3/1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 flipH="1">
            <a:off x="3700579" y="202025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Овал 166"/>
          <p:cNvSpPr>
            <a:spLocks noChangeAspect="1"/>
          </p:cNvSpPr>
          <p:nvPr/>
        </p:nvSpPr>
        <p:spPr>
          <a:xfrm flipH="1">
            <a:off x="6103986" y="289007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>
          <a:xfrm flipH="1">
            <a:off x="2187956" y="329869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 flipH="1">
            <a:off x="6706622" y="540063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 flipH="1">
            <a:off x="5333313" y="32116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6" name="Овал 215"/>
          <p:cNvSpPr>
            <a:spLocks noChangeAspect="1"/>
          </p:cNvSpPr>
          <p:nvPr/>
        </p:nvSpPr>
        <p:spPr>
          <a:xfrm flipH="1">
            <a:off x="2209033" y="477678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 flipH="1">
            <a:off x="5866325" y="503181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8017574" y="326600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2/1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7004189" y="317118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4712907" y="39462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0" name="Прямоугольник 129"/>
          <p:cNvSpPr/>
          <p:nvPr/>
        </p:nvSpPr>
        <p:spPr bwMode="auto">
          <a:xfrm>
            <a:off x="6751692" y="3430486"/>
            <a:ext cx="1130537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Тукаевский р-н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Arial" charset="0"/>
            </a:endParaRP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 flipH="1">
            <a:off x="7650574" y="563126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3216026" y="241112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4262851" y="346101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 flipH="1">
            <a:off x="6704809" y="40129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1599407" y="312499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5028406" y="50035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 flipH="1">
            <a:off x="4571207" y="53083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202" name="Прямоугольник 201"/>
          <p:cNvSpPr/>
          <p:nvPr/>
        </p:nvSpPr>
        <p:spPr bwMode="auto">
          <a:xfrm>
            <a:off x="4230294" y="1335790"/>
            <a:ext cx="666751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Балтаси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Arial" charset="0"/>
            </a:endParaRP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 flipH="1">
            <a:off x="4319161" y="154888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 flipH="1">
            <a:off x="3878945" y="419331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37" name="Овал 236"/>
          <p:cNvSpPr>
            <a:spLocks noChangeAspect="1"/>
          </p:cNvSpPr>
          <p:nvPr/>
        </p:nvSpPr>
        <p:spPr>
          <a:xfrm flipH="1">
            <a:off x="8325986" y="520194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4608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3780" tIns="26877" rIns="53780" bIns="2687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(ПОКАЗАТЕЛИ СТАТИСТИЧЕСКИХ ДАННЫХ СВЯЗАННЫХ С ПРОВЕДЕНИЕМ ПОИСКОВЫХ РАБОТ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В ПРИРОДНОЙ СРЕДЕ ЗА 2022 г.)</a:t>
            </a: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747" y="-103173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915" tIns="37464" rIns="74915" bIns="37464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2004" y="3722810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181" y="2738086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781" y="3089568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994" y="1524532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545" y="1723471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720" y="2482379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201" y="1467756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5103" y="4017571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347" y="2776703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4031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3030" y="2065476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617" y="1586442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5009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999" tIns="37500" rIns="74999" bIns="3750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86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57" y="1460071"/>
            <a:ext cx="86994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911" y="1993722"/>
            <a:ext cx="638176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612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90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211" y="266974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90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4" y="2530295"/>
            <a:ext cx="96361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98" y="3680169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90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78" y="4680295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90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96" y="2796706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90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617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963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172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856" y="3710348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425" y="3850039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118" y="3208696"/>
            <a:ext cx="12731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90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714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323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174" y="2668939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90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87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81" y="2946742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90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7011" y="4087501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803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90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91" y="4151256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3" y="4390845"/>
            <a:ext cx="869948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82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90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900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48" y="2644351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67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52" y="4910361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616" y="4790896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217" y="1768150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999" tIns="37500" rIns="74999" bIns="3750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540" y="2822948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92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552" y="3637280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90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64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90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4" y="4357247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301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109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204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8" y="4621527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293" y="491037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535" y="4954224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68" y="5234337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818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316742" y="2189750"/>
            <a:ext cx="1094843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338" y="3832851"/>
            <a:ext cx="708025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36" y="4139057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86" y="4321543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90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8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801" y="3376931"/>
            <a:ext cx="63658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468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8" y="2560986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509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90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98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999" tIns="37500" rIns="74999" bIns="3750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322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90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82" y="4927974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90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4" y="3407930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915" y="174765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90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54" y="3531720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90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53" y="2791451"/>
            <a:ext cx="1482727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31" y="3016590"/>
            <a:ext cx="113664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9051" y="5122687"/>
            <a:ext cx="741361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66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125" y="1903763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89" y="3560344"/>
            <a:ext cx="1273174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4" y="4456474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248" y="5826498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83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90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05" y="3836560"/>
            <a:ext cx="86994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90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7056118" y="3082520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1624" name="Группа 101"/>
          <p:cNvGrpSpPr>
            <a:grpSpLocks/>
          </p:cNvGrpSpPr>
          <p:nvPr/>
        </p:nvGrpSpPr>
        <p:grpSpPr bwMode="auto">
          <a:xfrm>
            <a:off x="9867900" y="2449629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5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25" name="Прямоугольник 4"/>
          <p:cNvSpPr>
            <a:spLocks noChangeArrowheads="1"/>
          </p:cNvSpPr>
          <p:nvPr/>
        </p:nvSpPr>
        <p:spPr bwMode="auto">
          <a:xfrm>
            <a:off x="9932996" y="2817860"/>
            <a:ext cx="2151061" cy="1732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028" tIns="35028" rIns="35028" bIns="35028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1626" name="Группа 101"/>
          <p:cNvGrpSpPr>
            <a:grpSpLocks/>
          </p:cNvGrpSpPr>
          <p:nvPr/>
        </p:nvGrpSpPr>
        <p:grpSpPr bwMode="auto">
          <a:xfrm>
            <a:off x="9867955" y="789039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50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213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37" tIns="37472" rIns="74937" bIns="374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513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37" tIns="37472" rIns="74937" bIns="374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213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53" tIns="37486" rIns="74953" bIns="3748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4842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150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37" tIns="37472" rIns="74937" bIns="374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356" y="1466874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1635" name="Группа 2"/>
          <p:cNvGrpSpPr>
            <a:grpSpLocks/>
          </p:cNvGrpSpPr>
          <p:nvPr/>
        </p:nvGrpSpPr>
        <p:grpSpPr bwMode="auto">
          <a:xfrm>
            <a:off x="9867955" y="5080039"/>
            <a:ext cx="2263775" cy="1627187"/>
            <a:chOff x="9867900" y="788987"/>
            <a:chExt cx="2263775" cy="1627360"/>
          </a:xfrm>
        </p:grpSpPr>
        <p:grpSp>
          <p:nvGrpSpPr>
            <p:cNvPr id="61642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61648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409238" y="1120810"/>
              <a:ext cx="1674812" cy="692571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algn="just" defTabSz="765748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статистических данных связанных с проведением поисковых работ в природной среде (согласно статистических данных за 2022 г.)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9947933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126" name="Овал 125"/>
          <p:cNvSpPr>
            <a:spLocks noChangeAspect="1"/>
          </p:cNvSpPr>
          <p:nvPr/>
        </p:nvSpPr>
        <p:spPr>
          <a:xfrm>
            <a:off x="4973832" y="2230563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897945" y="4020967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>
          <a:xfrm>
            <a:off x="2141499" y="3265524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>
          <a:xfrm>
            <a:off x="3030505" y="2401172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324" tIns="27150" rIns="54324" bIns="27150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ПОСЕЩЕНИЕМ СПЕЛЕОЛОГИЧЕСКИХ ОБЪЕКТОВ )  </a:t>
            </a:r>
          </a:p>
        </p:txBody>
      </p:sp>
      <p:sp>
        <p:nvSpPr>
          <p:cNvPr id="4198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727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699" tIns="37858" rIns="75699" bIns="37858"/>
          <a:lstStyle/>
          <a:p>
            <a:endParaRPr lang="ru-RU" altLang="ru-RU" smtClean="0">
              <a:solidFill>
                <a:srgbClr val="0070C0"/>
              </a:solidFill>
              <a:cs typeface="Arial" charset="0"/>
            </a:endParaRPr>
          </a:p>
        </p:txBody>
      </p:sp>
      <p:pic>
        <p:nvPicPr>
          <p:cNvPr id="4198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52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101" y="2738006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66" y="3089476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911" y="152445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66" y="1723446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69" y="2482278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7" y="1467708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63" y="4017483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216" y="2776635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4" y="443313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50" y="2065396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512" y="1586394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924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34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61" y="1460043"/>
            <a:ext cx="86994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8" y="1993717"/>
            <a:ext cx="638176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3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8" y="2669719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4" y="2530288"/>
            <a:ext cx="96361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82" y="3680153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50" y="4680282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81" y="2796706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77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83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719" tIns="37866" rIns="75719" bIns="3786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078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808" y="3710332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417" y="3850023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8" y="3208684"/>
            <a:ext cx="12731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94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243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154" y="2668923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27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61" y="2946723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71" y="408746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105"/>
            <a:ext cx="1009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47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7" y="4390841"/>
            <a:ext cx="869948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82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8921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8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91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87" y="4910277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96" y="4790887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41" y="1768134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92" y="2822920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92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508" y="3637280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56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4" y="4357231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194" y="4452148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8" y="4621527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36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201" y="4910300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461" y="495418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60" y="5234325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730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1" y="2197415"/>
            <a:ext cx="963612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8" y="3840477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36" y="4138972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3" y="4321511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6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86" y="3376931"/>
            <a:ext cx="63658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345" y="2710648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8" y="2560974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9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58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83" tIns="37894" rIns="75783" bIns="3789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306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82" y="4927946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4" y="3407914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92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54" y="3531713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40" y="2799082"/>
            <a:ext cx="148272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24" y="3158659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9031" y="5122680"/>
            <a:ext cx="741361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54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97" y="1903751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7" y="3552642"/>
            <a:ext cx="1273174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4" y="4448784"/>
            <a:ext cx="628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224" y="5826470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9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16630" y="3753081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153227" y="487774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4957456" y="2199672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7323452" y="4018841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6842442" y="467038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09" y="3828863"/>
            <a:ext cx="86994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2653732" y="4099728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42183" name="Группа 101"/>
          <p:cNvGrpSpPr>
            <a:grpSpLocks/>
          </p:cNvGrpSpPr>
          <p:nvPr/>
        </p:nvGrpSpPr>
        <p:grpSpPr bwMode="auto">
          <a:xfrm>
            <a:off x="9867900" y="2449608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220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42184" name="Прямоугольник 4"/>
          <p:cNvSpPr>
            <a:spLocks noChangeArrowheads="1"/>
          </p:cNvSpPr>
          <p:nvPr/>
        </p:nvSpPr>
        <p:spPr bwMode="auto">
          <a:xfrm>
            <a:off x="9932996" y="2817863"/>
            <a:ext cx="2151061" cy="17336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408" tIns="35408" rIns="35408" bIns="35408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  <a:cs typeface="Arial" charset="0"/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42185" name="Группа 2"/>
          <p:cNvGrpSpPr>
            <a:grpSpLocks/>
          </p:cNvGrpSpPr>
          <p:nvPr/>
        </p:nvGrpSpPr>
        <p:grpSpPr bwMode="auto">
          <a:xfrm>
            <a:off x="9867923" y="5080023"/>
            <a:ext cx="2263775" cy="1627187"/>
            <a:chOff x="9867900" y="788987"/>
            <a:chExt cx="2263775" cy="1627360"/>
          </a:xfrm>
        </p:grpSpPr>
        <p:grpSp>
          <p:nvGrpSpPr>
            <p:cNvPr id="42197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19" name="Прямоугольник 118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7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6" name="Прямоугольник 125"/>
            <p:cNvSpPr/>
            <p:nvPr/>
          </p:nvSpPr>
          <p:spPr>
            <a:xfrm>
              <a:off x="10510838" y="1238297"/>
              <a:ext cx="1573211" cy="574710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6835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по происшествиям в местах посещения спелеологических объектов (пещер) в 2021-2022 </a:t>
              </a:r>
              <a:r>
                <a:rPr lang="ru-RU" sz="900" kern="0" dirty="0" err="1">
                  <a:solidFill>
                    <a:prstClr val="black"/>
                  </a:solidFill>
                  <a:cs typeface="Times New Roman" pitchFamily="18" charset="0"/>
                </a:rPr>
                <a:t>г.г</a:t>
              </a: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.</a:t>
              </a:r>
            </a:p>
          </p:txBody>
        </p:sp>
        <p:sp>
          <p:nvSpPr>
            <p:cNvPr id="42199" name="Прямоугольник 131"/>
            <p:cNvSpPr>
              <a:spLocks noChangeArrowheads="1"/>
            </p:cNvSpPr>
            <p:nvPr/>
          </p:nvSpPr>
          <p:spPr bwMode="auto">
            <a:xfrm>
              <a:off x="10544967" y="1926431"/>
              <a:ext cx="1573214" cy="4310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just"/>
              <a:r>
                <a:rPr lang="ru-RU" altLang="ru-RU" sz="900">
                  <a:solidFill>
                    <a:srgbClr val="000000"/>
                  </a:solidFill>
                  <a:cs typeface="Times New Roman" pitchFamily="18" charset="0"/>
                </a:rPr>
                <a:t>Количество мест возможного посещения спелеологических объектов (пещер).</a:t>
              </a:r>
            </a:p>
          </p:txBody>
        </p:sp>
        <p:sp>
          <p:nvSpPr>
            <p:cNvPr id="153" name="Овал 152"/>
            <p:cNvSpPr>
              <a:spLocks noChangeAspect="1"/>
            </p:cNvSpPr>
            <p:nvPr/>
          </p:nvSpPr>
          <p:spPr>
            <a:xfrm>
              <a:off x="10070979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54" name="Овал 153"/>
            <p:cNvSpPr>
              <a:spLocks noChangeAspect="1"/>
            </p:cNvSpPr>
            <p:nvPr/>
          </p:nvSpPr>
          <p:spPr>
            <a:xfrm>
              <a:off x="10070979" y="1795791"/>
              <a:ext cx="338259" cy="307647"/>
            </a:xfrm>
            <a:prstGeom prst="ellipse">
              <a:avLst/>
            </a:prstGeom>
            <a:solidFill>
              <a:srgbClr val="FFFF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42186" name="Группа 101"/>
          <p:cNvGrpSpPr>
            <a:grpSpLocks/>
          </p:cNvGrpSpPr>
          <p:nvPr/>
        </p:nvGrpSpPr>
        <p:grpSpPr bwMode="auto">
          <a:xfrm>
            <a:off x="9867923" y="789015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219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70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719" tIns="37866" rIns="75719" bIns="3786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53" y="206693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719" tIns="37866" rIns="75719" bIns="3786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7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739" tIns="37878" rIns="75739" bIns="3787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835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110" y="1495428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719" tIns="37866" rIns="75719" bIns="3786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308" y="146685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2350613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5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7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9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0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9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106836</TotalTime>
  <Words>1528</Words>
  <Application>Microsoft Office PowerPoint</Application>
  <PresentationFormat>Произвольный</PresentationFormat>
  <Paragraphs>725</Paragraphs>
  <Slides>12</Slides>
  <Notes>6</Notes>
  <HiddenSlides>0</HiddenSlides>
  <MMClips>0</MMClips>
  <ScaleCrop>false</ScaleCrop>
  <HeadingPairs>
    <vt:vector size="4" baseType="variant">
      <vt:variant>
        <vt:lpstr>Тема</vt:lpstr>
      </vt:variant>
      <vt:variant>
        <vt:i4>6</vt:i4>
      </vt:variant>
      <vt:variant>
        <vt:lpstr>Заголовки слайдов</vt:lpstr>
      </vt:variant>
      <vt:variant>
        <vt:i4>12</vt:i4>
      </vt:variant>
    </vt:vector>
  </HeadingPairs>
  <TitlesOfParts>
    <vt:vector size="18" baseType="lpstr">
      <vt:lpstr>Поток</vt:lpstr>
      <vt:lpstr>3_Поток</vt:lpstr>
      <vt:lpstr>2_Поток</vt:lpstr>
      <vt:lpstr>5_Поток</vt:lpstr>
      <vt:lpstr>7_Поток</vt:lpstr>
      <vt:lpstr>9_Поток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6429</cp:revision>
  <cp:lastPrinted>2022-04-13T12:15:18Z</cp:lastPrinted>
  <dcterms:created xsi:type="dcterms:W3CDTF">2016-06-03T06:31:21Z</dcterms:created>
  <dcterms:modified xsi:type="dcterms:W3CDTF">2022-08-02T09:23:50Z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