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2" r:id="rId2"/>
    <p:sldId id="348" r:id="rId3"/>
    <p:sldId id="347" r:id="rId4"/>
  </p:sldIdLst>
  <p:sldSz cx="12192000" cy="6858000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384"/>
    <a:srgbClr val="0294C5"/>
    <a:srgbClr val="F1F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0" autoAdjust="0"/>
    <p:restoredTop sz="94660"/>
  </p:normalViewPr>
  <p:slideViewPr>
    <p:cSldViewPr snapToGrid="0">
      <p:cViewPr varScale="1">
        <p:scale>
          <a:sx n="81" d="100"/>
          <a:sy n="81" d="100"/>
        </p:scale>
        <p:origin x="52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01DE6-9DCD-49BB-8EF2-7FBF7CD51EA1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836F7-43CC-4E8F-BE95-6572536B0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04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67E73-0E88-4A16-B418-AD9B86EDC792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300412"/>
            <a:ext cx="795782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9D1CF-3EED-438B-861E-A91AED598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86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72C7-B32B-4BE0-ACC1-42EADE3D016C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71EA-EB8B-4617-9230-AFBC6AED3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72C7-B32B-4BE0-ACC1-42EADE3D016C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71EA-EB8B-4617-9230-AFBC6AED3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93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72C7-B32B-4BE0-ACC1-42EADE3D016C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71EA-EB8B-4617-9230-AFBC6AED3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80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72C7-B32B-4BE0-ACC1-42EADE3D016C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71EA-EB8B-4617-9230-AFBC6AED3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95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72C7-B32B-4BE0-ACC1-42EADE3D016C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71EA-EB8B-4617-9230-AFBC6AED3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5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72C7-B32B-4BE0-ACC1-42EADE3D016C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71EA-EB8B-4617-9230-AFBC6AED3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224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72C7-B32B-4BE0-ACC1-42EADE3D016C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71EA-EB8B-4617-9230-AFBC6AED3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4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72C7-B32B-4BE0-ACC1-42EADE3D016C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71EA-EB8B-4617-9230-AFBC6AED3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25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72C7-B32B-4BE0-ACC1-42EADE3D016C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71EA-EB8B-4617-9230-AFBC6AED3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03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72C7-B32B-4BE0-ACC1-42EADE3D016C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71EA-EB8B-4617-9230-AFBC6AED3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85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72C7-B32B-4BE0-ACC1-42EADE3D016C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71EA-EB8B-4617-9230-AFBC6AED3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07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D72C7-B32B-4BE0-ACC1-42EADE3D016C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C71EA-EB8B-4617-9230-AFBC6AED3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32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243" y="4874"/>
            <a:ext cx="115367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Республиканский маркетинговый центр –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Центр импортозамещения»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33978" y="1314769"/>
            <a:ext cx="88486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Одним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инструментов по оказанию содействия в поиске новых поставщиков, в том числе малому бизнесу и бюджетным организациям, является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Республиканский маркетинговый центр.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максимального использования возможностей ресурса РМЦ Министерством экономики совместно с Агентством по вторникам и четвергам про­должаются обучающие семинары в режиме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видеоконференцсвязи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911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0485" t="17789" r="66152" b="75900"/>
          <a:stretch/>
        </p:blipFill>
        <p:spPr>
          <a:xfrm>
            <a:off x="1911244" y="1585062"/>
            <a:ext cx="8648018" cy="22974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33600" y="4874"/>
            <a:ext cx="96294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Республиканский маркетинговый центр –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Центр импортозамещения»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38330" y="4333123"/>
            <a:ext cx="8320932" cy="1015663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http://rmcrt.ru/info.html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518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32088" y="0"/>
            <a:ext cx="96294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Республиканский маркетинговый центр –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Центр импортозамещения»</a:t>
            </a:r>
          </a:p>
        </p:txBody>
      </p:sp>
      <p:sp>
        <p:nvSpPr>
          <p:cNvPr id="3" name="Овал 2"/>
          <p:cNvSpPr/>
          <p:nvPr/>
        </p:nvSpPr>
        <p:spPr>
          <a:xfrm>
            <a:off x="9426222" y="954107"/>
            <a:ext cx="2111022" cy="11117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70949" t="52259" r="16758" b="18048"/>
          <a:stretch/>
        </p:blipFill>
        <p:spPr>
          <a:xfrm>
            <a:off x="7041400" y="954107"/>
            <a:ext cx="3829712" cy="5203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485333" y="1958618"/>
            <a:ext cx="4953599" cy="2616101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Вебинар</a:t>
            </a:r>
            <a:r>
              <a:rPr lang="ru-RU" sz="4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ru-RU" sz="4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июня </a:t>
            </a:r>
            <a:r>
              <a:rPr lang="ru-RU" sz="4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6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14.00</a:t>
            </a:r>
            <a:r>
              <a:rPr lang="ru-RU" sz="4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ч.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ru-RU" sz="4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июня в </a:t>
            </a:r>
            <a:r>
              <a:rPr lang="ru-RU" sz="6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15.30ч.</a:t>
            </a:r>
          </a:p>
        </p:txBody>
      </p:sp>
    </p:spTree>
    <p:extLst>
      <p:ext uri="{BB962C8B-B14F-4D97-AF65-F5344CB8AC3E}">
        <p14:creationId xmlns:p14="http://schemas.microsoft.com/office/powerpoint/2010/main" val="27431018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85</Words>
  <Application>Microsoft Office PowerPoint</Application>
  <PresentationFormat>Широкоэкранный</PresentationFormat>
  <Paragraphs>12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Секретарь</dc:creator>
  <cp:lastModifiedBy>Хабибуллин Марат Мударисович</cp:lastModifiedBy>
  <cp:revision>165</cp:revision>
  <cp:lastPrinted>2022-05-20T10:34:33Z</cp:lastPrinted>
  <dcterms:created xsi:type="dcterms:W3CDTF">2022-03-25T12:23:59Z</dcterms:created>
  <dcterms:modified xsi:type="dcterms:W3CDTF">2022-06-08T06:27:40Z</dcterms:modified>
</cp:coreProperties>
</file>