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801600" cy="9601200" type="A3"/>
  <p:notesSz cx="6761163" cy="9942513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468" y="-90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9164" y="1574642"/>
            <a:ext cx="258623" cy="517065"/>
          </a:xfrm>
          <a:prstGeom prst="rect">
            <a:avLst/>
          </a:prstGeom>
          <a:noFill/>
        </p:spPr>
        <p:txBody>
          <a:bodyPr wrap="none" lIns="128016" tIns="64008" rIns="128016" bIns="64008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7264" y="1371576"/>
            <a:ext cx="8543137" cy="390876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endParaRPr lang="ru-RU" sz="1700" b="1" dirty="0">
              <a:cs typeface="AngsanaUPC" pitchFamily="18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14520" y="7300930"/>
            <a:ext cx="9705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043082" y="7229492"/>
            <a:ext cx="12858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157" y="1082437"/>
            <a:ext cx="4142477" cy="4093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Прямоугольник 31"/>
          <p:cNvSpPr/>
          <p:nvPr/>
        </p:nvSpPr>
        <p:spPr>
          <a:xfrm>
            <a:off x="328570" y="942948"/>
            <a:ext cx="42862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948113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Бешенство (гидрофобия) –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инфекционное заболевание, характеризующееся поражением центральной нервной системы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 смертельным исходом.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744283" y="239618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spc="100" dirty="0">
                <a:solidFill>
                  <a:srgbClr val="002060"/>
                </a:solidFill>
              </a:rPr>
              <a:t>	ЗАЩИТИ СВОЕГО ПИТОМЦА!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615378" y="942949"/>
            <a:ext cx="378621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Основным источником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вируса бешенства являются дикие животные, в первую очередь лисы, волки, а также собаки и кошки. Проникновение хищников в населенные пункты приводит к заражению бешенством сельскохозяйственных и домашних животных, которые в свою очередь могут послужить источником заражения  для людей.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757726" y="5300666"/>
            <a:ext cx="764386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Владельцам домашних животных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необходимо зарегистрировать своих животных в ветеринарной лечебнице,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ежегодно вакцинировать от бешенства,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нахождении животного в общественных местах держать его на коротком поводке и в наморднике. Владельцы животных также обязаны немедленно доставлять собак, кошек и других домашних животных, нанесших повреждения гражданам, в ветеринарную лечебницу для осмотра и ветеринарного наблюдения специалистами в течение 10 дней, после окончания наблюдения получить справку о здоровье животного.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28636" y="9086880"/>
            <a:ext cx="11144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быть предельно осторожным и внимательным к своему здоровью.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57132" y="2728898"/>
            <a:ext cx="4286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Заражение бешенством происходит при укусе и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ослюнении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кожи и видимых слизистых оболочек больными животными.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последнем случае вирус в организм проникает через ссадины и царапины.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Наиболее опасны укусы в лицо и кисти рук.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0FA8554-1374-4932-8581-3CE057ADA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44" y="5354880"/>
            <a:ext cx="2361731" cy="1908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6838564-21B9-4985-AB2C-589A661A7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800" y="7093278"/>
            <a:ext cx="2658358" cy="191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33896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112</Words>
  <Application>Microsoft Office PowerPoint</Application>
  <PresentationFormat>A3 (297x420 мм)</PresentationFormat>
  <Paragraphs>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User</cp:lastModifiedBy>
  <cp:revision>56</cp:revision>
  <cp:lastPrinted>2018-04-09T13:39:37Z</cp:lastPrinted>
  <dcterms:created xsi:type="dcterms:W3CDTF">2018-04-03T12:48:20Z</dcterms:created>
  <dcterms:modified xsi:type="dcterms:W3CDTF">2019-10-07T05:42:27Z</dcterms:modified>
</cp:coreProperties>
</file>