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2" r:id="rId4"/>
    <p:sldId id="263" r:id="rId5"/>
    <p:sldId id="268" r:id="rId6"/>
    <p:sldId id="269" r:id="rId7"/>
    <p:sldId id="270" r:id="rId8"/>
    <p:sldId id="264" r:id="rId9"/>
    <p:sldId id="266" r:id="rId10"/>
    <p:sldId id="257" r:id="rId11"/>
    <p:sldId id="265" r:id="rId12"/>
    <p:sldId id="271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7DAE9-84F2-4C8E-84AD-2213159A1C17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903"/>
            <a:ext cx="2984500" cy="501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6903"/>
            <a:ext cx="2984500" cy="501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3596-08E6-4981-BC5D-D3AEAFD46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15A2D-917F-42F0-9BBB-0B124CD02A71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246"/>
            <a:ext cx="5510213" cy="450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903"/>
            <a:ext cx="2984500" cy="501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6903"/>
            <a:ext cx="2984500" cy="501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52EBA-9FE6-4DF4-A46D-B25984A2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DECD-C24E-4ACA-9944-784441FD696A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7FC1-806D-4E31-8119-3C676EB8A92F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77BB-798C-48C6-A97E-9F9C2EB82B9A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1FE4-51AC-4B8B-AF82-FDB5DD32586D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7B1D-4F01-4DCF-8E53-8F035B948941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1A2A-0F26-4EAC-ABAC-845BDDE5830D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0D12-0BDA-44BA-A136-97C02A2CFD57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4A22-24A3-4FEE-861B-0A869F4C1E27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3E03-1113-4EA2-9C42-E136078D20E5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9B6B-A88B-4795-AABF-3DEC24F5347A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8380-A381-4EEB-9CF9-6000DC11319B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DF64E-BBBB-4290-B97D-FA027AD71B48}" type="datetime1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7F2E-EC7B-4F4E-A790-66EE4712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LK1205 (2)_Страница_01.jpg"/>
          <p:cNvPicPr>
            <a:picLocks noChangeAspect="1"/>
          </p:cNvPicPr>
          <p:nvPr/>
        </p:nvPicPr>
        <p:blipFill>
          <a:blip r:embed="rId3"/>
          <a:srcRect b="42723"/>
          <a:stretch>
            <a:fillRect/>
          </a:stretch>
        </p:blipFill>
        <p:spPr>
          <a:xfrm>
            <a:off x="65554" y="528094"/>
            <a:ext cx="9001156" cy="2900906"/>
          </a:xfrm>
          <a:prstGeom prst="rect">
            <a:avLst/>
          </a:prstGeom>
        </p:spPr>
      </p:pic>
      <p:pic>
        <p:nvPicPr>
          <p:cNvPr id="5" name="Рисунок 4" descr="ELK1205 (2)_Страница_01.jpg"/>
          <p:cNvPicPr>
            <a:picLocks noChangeAspect="1"/>
          </p:cNvPicPr>
          <p:nvPr/>
        </p:nvPicPr>
        <p:blipFill>
          <a:blip r:embed="rId3"/>
          <a:srcRect t="61320"/>
          <a:stretch>
            <a:fillRect/>
          </a:stretch>
        </p:blipFill>
        <p:spPr>
          <a:xfrm>
            <a:off x="142844" y="2643182"/>
            <a:ext cx="9001156" cy="195904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LK1205 (2)_Страница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8888021" cy="50006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LK1205 (2)_Страница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28670"/>
            <a:ext cx="8429684" cy="47431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Содержимое 3" descr="ELK1205 (2)_Страница_10.jpg"/>
          <p:cNvPicPr>
            <a:picLocks noChangeAspect="1"/>
          </p:cNvPicPr>
          <p:nvPr/>
        </p:nvPicPr>
        <p:blipFill>
          <a:blip r:embed="rId2"/>
          <a:srcRect r="79774" b="82127"/>
          <a:stretch>
            <a:fillRect/>
          </a:stretch>
        </p:blipFill>
        <p:spPr>
          <a:xfrm>
            <a:off x="3714744" y="1142984"/>
            <a:ext cx="1704988" cy="8477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Содержимое 4" descr="ELK1205 (2)_Страница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1029"/>
          <a:stretch>
            <a:fillRect/>
          </a:stretch>
        </p:blipFill>
        <p:spPr>
          <a:xfrm>
            <a:off x="500034" y="357166"/>
            <a:ext cx="8229600" cy="415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100010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http://zainsk.tatarstan.ru/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546" t="12792" r="20470" b="5199"/>
          <a:stretch/>
        </p:blipFill>
        <p:spPr>
          <a:xfrm>
            <a:off x="1115616" y="1412776"/>
            <a:ext cx="6937346" cy="533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СИА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00108"/>
            <a:ext cx="6929486" cy="5380699"/>
          </a:xfrm>
        </p:spPr>
      </p:pic>
      <p:pic>
        <p:nvPicPr>
          <p:cNvPr id="5" name="Рисунок 4" descr="ELK1205 (2)_Страница_02.jpg"/>
          <p:cNvPicPr>
            <a:picLocks noChangeAspect="1"/>
          </p:cNvPicPr>
          <p:nvPr/>
        </p:nvPicPr>
        <p:blipFill>
          <a:blip r:embed="rId3" cstate="print"/>
          <a:srcRect b="91029"/>
          <a:stretch>
            <a:fillRect/>
          </a:stretch>
        </p:blipFill>
        <p:spPr>
          <a:xfrm>
            <a:off x="215376" y="285728"/>
            <a:ext cx="8928624" cy="45057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LK1205 (2)_Страница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8635624" cy="48577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163" t="19901" r="11807" b="15700"/>
          <a:stretch/>
        </p:blipFill>
        <p:spPr>
          <a:xfrm>
            <a:off x="0" y="548680"/>
            <a:ext cx="9144000" cy="54274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2708920"/>
            <a:ext cx="2837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г. Заинск, ул. Комсомольская, д. 52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429000"/>
            <a:ext cx="2809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г. Заинск, ул. Автозаводская, д. 1А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1048" y="4117444"/>
            <a:ext cx="2070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rgbClr val="0070C0"/>
                </a:solidFill>
              </a:rPr>
              <a:t>г.Заинск</a:t>
            </a:r>
            <a:r>
              <a:rPr lang="ru-RU" sz="1400" dirty="0">
                <a:solidFill>
                  <a:srgbClr val="0070C0"/>
                </a:solidFill>
              </a:rPr>
              <a:t>, ул.Рафикова,10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869140"/>
            <a:ext cx="2676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г. Заинск, пр. Нефтяников, д. 37б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LK1205 (2)_Страница_02.jpg"/>
          <p:cNvPicPr>
            <a:picLocks noChangeAspect="1"/>
          </p:cNvPicPr>
          <p:nvPr/>
        </p:nvPicPr>
        <p:blipFill>
          <a:blip r:embed="rId2" cstate="print"/>
          <a:srcRect b="91029"/>
          <a:stretch>
            <a:fillRect/>
          </a:stretch>
        </p:blipFill>
        <p:spPr>
          <a:xfrm>
            <a:off x="215376" y="285728"/>
            <a:ext cx="8928624" cy="450573"/>
          </a:xfrm>
          <a:prstGeom prst="rect">
            <a:avLst/>
          </a:prstGeom>
        </p:spPr>
      </p:pic>
      <p:pic>
        <p:nvPicPr>
          <p:cNvPr id="7" name="Содержимое 6" descr="www-uslugi-tatarstan-ru-gosuslugirt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285860"/>
            <a:ext cx="8660634" cy="5000660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LK1205 (2)_Страница_02.jpg"/>
          <p:cNvPicPr>
            <a:picLocks noChangeAspect="1"/>
          </p:cNvPicPr>
          <p:nvPr/>
        </p:nvPicPr>
        <p:blipFill>
          <a:blip r:embed="rId2" cstate="print"/>
          <a:srcRect b="91029"/>
          <a:stretch>
            <a:fillRect/>
          </a:stretch>
        </p:blipFill>
        <p:spPr>
          <a:xfrm>
            <a:off x="215376" y="285728"/>
            <a:ext cx="8928624" cy="4505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961" t="8057" r="11616" b="10919"/>
          <a:stretch>
            <a:fillRect/>
          </a:stretch>
        </p:blipFill>
        <p:spPr bwMode="auto">
          <a:xfrm>
            <a:off x="571472" y="857232"/>
            <a:ext cx="76438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LK1205 (2)_Страница_02.jpg"/>
          <p:cNvPicPr>
            <a:picLocks noChangeAspect="1"/>
          </p:cNvPicPr>
          <p:nvPr/>
        </p:nvPicPr>
        <p:blipFill>
          <a:blip r:embed="rId2" cstate="print"/>
          <a:srcRect b="91029"/>
          <a:stretch>
            <a:fillRect/>
          </a:stretch>
        </p:blipFill>
        <p:spPr>
          <a:xfrm>
            <a:off x="70262" y="161071"/>
            <a:ext cx="8928624" cy="4505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6893" r="1837" b="7627"/>
          <a:stretch>
            <a:fillRect/>
          </a:stretch>
        </p:blipFill>
        <p:spPr bwMode="auto">
          <a:xfrm>
            <a:off x="714348" y="1071546"/>
            <a:ext cx="7786742" cy="542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557" t="21301" r="12201" b="15700"/>
          <a:stretch/>
        </p:blipFill>
        <p:spPr>
          <a:xfrm>
            <a:off x="382982" y="764704"/>
            <a:ext cx="8784976" cy="5167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62" y="1836113"/>
            <a:ext cx="884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 МФЦ </a:t>
            </a:r>
            <a:r>
              <a:rPr lang="ru-RU" sz="1600" i="1" dirty="0"/>
              <a:t>(г. Заинск, ул. Автозаводская, д. </a:t>
            </a:r>
            <a:r>
              <a:rPr lang="ru-RU" sz="1600" i="1" dirty="0" smtClean="0"/>
              <a:t>1А) </a:t>
            </a:r>
          </a:p>
          <a:p>
            <a:pPr algn="ctr"/>
            <a:r>
              <a:rPr lang="ru-RU" sz="1600" dirty="0" smtClean="0"/>
              <a:t>или в Управлении </a:t>
            </a:r>
            <a:r>
              <a:rPr lang="ru-RU" sz="1600" dirty="0"/>
              <a:t>Пенсионного </a:t>
            </a:r>
            <a:r>
              <a:rPr lang="ru-RU" sz="1600" dirty="0" smtClean="0"/>
              <a:t>Фонда в </a:t>
            </a:r>
            <a:r>
              <a:rPr lang="ru-RU" sz="1600" dirty="0"/>
              <a:t>Заинском районе и </a:t>
            </a:r>
            <a:r>
              <a:rPr lang="ru-RU" sz="1600" dirty="0" err="1" smtClean="0"/>
              <a:t>г.Заинске</a:t>
            </a:r>
            <a:r>
              <a:rPr lang="ru-RU" sz="1600" dirty="0"/>
              <a:t> </a:t>
            </a:r>
            <a:r>
              <a:rPr lang="ru-RU" sz="1600" i="1" dirty="0"/>
              <a:t>(г Заинск, </a:t>
            </a:r>
            <a:r>
              <a:rPr lang="ru-RU" sz="1600" i="1" dirty="0" err="1"/>
              <a:t>ул</a:t>
            </a:r>
            <a:r>
              <a:rPr lang="ru-RU" sz="1600" i="1" dirty="0"/>
              <a:t> Ленина, д </a:t>
            </a:r>
            <a:r>
              <a:rPr lang="ru-RU" sz="1600" i="1" dirty="0" smtClean="0"/>
              <a:t>26Г) </a:t>
            </a:r>
            <a:endParaRPr lang="ru-RU" sz="1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LK1205 (2)_Страница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39" y="692411"/>
            <a:ext cx="8928624" cy="502260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2E-EC7B-4F4E-A790-66EE47128BD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87</Words>
  <Application>Microsoft Office PowerPoint</Application>
  <PresentationFormat>Экран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Oksana.Chukayeva</dc:creator>
  <cp:lastModifiedBy>farida</cp:lastModifiedBy>
  <cp:revision>20</cp:revision>
  <dcterms:created xsi:type="dcterms:W3CDTF">2017-07-31T05:25:30Z</dcterms:created>
  <dcterms:modified xsi:type="dcterms:W3CDTF">2018-04-13T09:40:52Z</dcterms:modified>
</cp:coreProperties>
</file>